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3" r:id="rId2"/>
    <p:sldMasterId id="2147483675" r:id="rId3"/>
  </p:sldMasterIdLst>
  <p:notesMasterIdLst>
    <p:notesMasterId r:id="rId66"/>
  </p:notesMasterIdLst>
  <p:sldIdLst>
    <p:sldId id="256" r:id="rId4"/>
    <p:sldId id="260" r:id="rId5"/>
    <p:sldId id="2743" r:id="rId6"/>
    <p:sldId id="2738" r:id="rId7"/>
    <p:sldId id="261" r:id="rId8"/>
    <p:sldId id="262" r:id="rId9"/>
    <p:sldId id="263" r:id="rId10"/>
    <p:sldId id="264" r:id="rId11"/>
    <p:sldId id="265" r:id="rId12"/>
    <p:sldId id="266" r:id="rId13"/>
    <p:sldId id="2928" r:id="rId14"/>
    <p:sldId id="2927" r:id="rId15"/>
    <p:sldId id="995" r:id="rId16"/>
    <p:sldId id="267" r:id="rId17"/>
    <p:sldId id="302" r:id="rId18"/>
    <p:sldId id="289" r:id="rId19"/>
    <p:sldId id="290" r:id="rId20"/>
    <p:sldId id="291" r:id="rId21"/>
    <p:sldId id="292" r:id="rId22"/>
    <p:sldId id="268" r:id="rId23"/>
    <p:sldId id="2882" r:id="rId24"/>
    <p:sldId id="2943" r:id="rId25"/>
    <p:sldId id="2920" r:id="rId26"/>
    <p:sldId id="3059" r:id="rId27"/>
    <p:sldId id="2983" r:id="rId28"/>
    <p:sldId id="3060" r:id="rId29"/>
    <p:sldId id="3068" r:id="rId30"/>
    <p:sldId id="3069" r:id="rId31"/>
    <p:sldId id="269" r:id="rId32"/>
    <p:sldId id="270" r:id="rId33"/>
    <p:sldId id="271" r:id="rId34"/>
    <p:sldId id="272" r:id="rId35"/>
    <p:sldId id="273" r:id="rId36"/>
    <p:sldId id="274" r:id="rId37"/>
    <p:sldId id="275" r:id="rId38"/>
    <p:sldId id="276" r:id="rId39"/>
    <p:sldId id="277" r:id="rId40"/>
    <p:sldId id="278" r:id="rId41"/>
    <p:sldId id="2744" r:id="rId42"/>
    <p:sldId id="279" r:id="rId43"/>
    <p:sldId id="280" r:id="rId44"/>
    <p:sldId id="294" r:id="rId45"/>
    <p:sldId id="295" r:id="rId46"/>
    <p:sldId id="296" r:id="rId47"/>
    <p:sldId id="298" r:id="rId48"/>
    <p:sldId id="299" r:id="rId49"/>
    <p:sldId id="300" r:id="rId50"/>
    <p:sldId id="283" r:id="rId51"/>
    <p:sldId id="303" r:id="rId52"/>
    <p:sldId id="301" r:id="rId53"/>
    <p:sldId id="284" r:id="rId54"/>
    <p:sldId id="285" r:id="rId55"/>
    <p:sldId id="286" r:id="rId56"/>
    <p:sldId id="287" r:id="rId57"/>
    <p:sldId id="288" r:id="rId58"/>
    <p:sldId id="293" r:id="rId59"/>
    <p:sldId id="2742" r:id="rId60"/>
    <p:sldId id="2745" r:id="rId61"/>
    <p:sldId id="2739" r:id="rId62"/>
    <p:sldId id="2925" r:id="rId63"/>
    <p:sldId id="2740" r:id="rId64"/>
    <p:sldId id="2741"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56"/>
          </p14:sldIdLst>
        </p14:section>
        <p14:section name="Context: The last assignment of the overall system" id="{E7F027D3-007A-B340-887A-8956F5B01468}">
          <p14:sldIdLst>
            <p14:sldId id="260"/>
            <p14:sldId id="2743"/>
            <p14:sldId id="2738"/>
            <p14:sldId id="261"/>
            <p14:sldId id="262"/>
          </p14:sldIdLst>
        </p14:section>
        <p14:section name="Goal: Build a functional, but bare minimum OS" id="{94363B01-BAF5-5748-8571-C81B5BA151F3}">
          <p14:sldIdLst>
            <p14:sldId id="263"/>
            <p14:sldId id="264"/>
            <p14:sldId id="265"/>
            <p14:sldId id="266"/>
          </p14:sldIdLst>
        </p14:section>
        <p14:section name="Success Criteria: Soudness, Performance, and Maintenance" id="{2D71D114-BFA5-4F41-9925-9C8211D38A4E}">
          <p14:sldIdLst>
            <p14:sldId id="2928"/>
            <p14:sldId id="2927"/>
            <p14:sldId id="995"/>
            <p14:sldId id="267"/>
          </p14:sldIdLst>
        </p14:section>
        <p14:section name="Output: The joy of playing with your fully functional system" id="{2D03A34C-EDED-DB45-8122-7EC6F3885BCD}">
          <p14:sldIdLst>
            <p14:sldId id="302"/>
            <p14:sldId id="289"/>
            <p14:sldId id="290"/>
            <p14:sldId id="291"/>
          </p14:sldIdLst>
        </p14:section>
        <p14:section name="Organized Activities: This process is complete" id="{449E4F06-F45B-8F40-A5A4-887AB70D43B7}">
          <p14:sldIdLst>
            <p14:sldId id="292"/>
            <p14:sldId id="268"/>
            <p14:sldId id="2882"/>
            <p14:sldId id="2943"/>
            <p14:sldId id="2920"/>
            <p14:sldId id="3059"/>
            <p14:sldId id="2983"/>
            <p14:sldId id="3060"/>
            <p14:sldId id="3068"/>
            <p14:sldId id="3069"/>
            <p14:sldId id="269"/>
            <p14:sldId id="270"/>
            <p14:sldId id="271"/>
            <p14:sldId id="272"/>
            <p14:sldId id="273"/>
            <p14:sldId id="274"/>
            <p14:sldId id="275"/>
            <p14:sldId id="276"/>
            <p14:sldId id="277"/>
            <p14:sldId id="278"/>
            <p14:sldId id="2744"/>
            <p14:sldId id="279"/>
            <p14:sldId id="280"/>
            <p14:sldId id="294"/>
            <p14:sldId id="295"/>
            <p14:sldId id="296"/>
            <p14:sldId id="298"/>
            <p14:sldId id="299"/>
            <p14:sldId id="300"/>
            <p14:sldId id="283"/>
            <p14:sldId id="303"/>
            <p14:sldId id="301"/>
            <p14:sldId id="284"/>
            <p14:sldId id="285"/>
            <p14:sldId id="286"/>
            <p14:sldId id="287"/>
            <p14:sldId id="288"/>
            <p14:sldId id="293"/>
          </p14:sldIdLst>
        </p14:section>
        <p14:section name="Input: The other relevant references" id="{315BF885-A83B-7641-AFB7-60D6DDC82BE7}">
          <p14:sldIdLst>
            <p14:sldId id="2742"/>
            <p14:sldId id="2745"/>
            <p14:sldId id="2739"/>
          </p14:sldIdLst>
        </p14:section>
        <p14:section name="Boundary Conditions: What have we learned?" id="{497EDBB7-5753-694C-90B8-7F802ABDD54A}">
          <p14:sldIdLst>
            <p14:sldId id="2925"/>
            <p14:sldId id="2740"/>
            <p14:sldId id="27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404"/>
    <p:restoredTop sz="83888" autoAdjust="0"/>
  </p:normalViewPr>
  <p:slideViewPr>
    <p:cSldViewPr snapToGrid="0" snapToObjects="1">
      <p:cViewPr varScale="1">
        <p:scale>
          <a:sx n="109" d="100"/>
          <a:sy n="109" d="100"/>
        </p:scale>
        <p:origin x="344" y="184"/>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12/1/20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546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99360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99184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6608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088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a:extLst>
              <a:ext uri="{FF2B5EF4-FFF2-40B4-BE49-F238E27FC236}">
                <a16:creationId xmlns:a16="http://schemas.microsoft.com/office/drawing/2014/main" id="{8CF8E1D1-7AEE-A447-B048-ADA3199EE21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D05E58B-119B-8A44-A1A5-180FF5ACA02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5299" name="Rectangle 2">
            <a:extLst>
              <a:ext uri="{FF2B5EF4-FFF2-40B4-BE49-F238E27FC236}">
                <a16:creationId xmlns:a16="http://schemas.microsoft.com/office/drawing/2014/main" id="{80FFEE38-4A34-F145-A848-425AFBFAEA90}"/>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5EA882D-ACE4-DE4F-A145-FF98E5A3C1B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92961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5">
            <a:extLst>
              <a:ext uri="{FF2B5EF4-FFF2-40B4-BE49-F238E27FC236}">
                <a16:creationId xmlns:a16="http://schemas.microsoft.com/office/drawing/2014/main" id="{AD43ECC7-55DB-1F4E-A655-DE21F634E36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7171501-4679-3647-90A5-61E2CDB1D46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3971" name="Rectangle 2">
            <a:extLst>
              <a:ext uri="{FF2B5EF4-FFF2-40B4-BE49-F238E27FC236}">
                <a16:creationId xmlns:a16="http://schemas.microsoft.com/office/drawing/2014/main" id="{4CE90E79-2738-EE49-8FCA-AEA4B8701F08}"/>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5BA56270-5510-2C44-A8BE-726264A7581A}"/>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31830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5">
            <a:extLst>
              <a:ext uri="{FF2B5EF4-FFF2-40B4-BE49-F238E27FC236}">
                <a16:creationId xmlns:a16="http://schemas.microsoft.com/office/drawing/2014/main" id="{107E4DEC-2D97-2643-815D-615D038C4AC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04D3B5B-1352-294F-A667-95776A5D7EE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4995" name="Rectangle 2">
            <a:extLst>
              <a:ext uri="{FF2B5EF4-FFF2-40B4-BE49-F238E27FC236}">
                <a16:creationId xmlns:a16="http://schemas.microsoft.com/office/drawing/2014/main" id="{458EA180-7C91-EC4B-9800-E0C93B9F71A9}"/>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1341D0B3-8302-2D4B-A0D9-548CB6E89EF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244817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5">
            <a:extLst>
              <a:ext uri="{FF2B5EF4-FFF2-40B4-BE49-F238E27FC236}">
                <a16:creationId xmlns:a16="http://schemas.microsoft.com/office/drawing/2014/main" id="{62981EE0-3554-BD4D-BD55-CB18B0D4251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10C4684-72F6-3647-833B-4B102259731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6019" name="Rectangle 2">
            <a:extLst>
              <a:ext uri="{FF2B5EF4-FFF2-40B4-BE49-F238E27FC236}">
                <a16:creationId xmlns:a16="http://schemas.microsoft.com/office/drawing/2014/main" id="{A67B6600-EE65-6740-94FE-275DEF68A00A}"/>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12894F75-14B6-AA4A-8681-ADD8E126C22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603831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5">
            <a:extLst>
              <a:ext uri="{FF2B5EF4-FFF2-40B4-BE49-F238E27FC236}">
                <a16:creationId xmlns:a16="http://schemas.microsoft.com/office/drawing/2014/main" id="{0DA9EF81-5FE8-2E4B-A7EF-D466E9B97DD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7BF9A12-87BE-2440-A7A7-90CFAEC40CF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7043" name="Rectangle 2">
            <a:extLst>
              <a:ext uri="{FF2B5EF4-FFF2-40B4-BE49-F238E27FC236}">
                <a16:creationId xmlns:a16="http://schemas.microsoft.com/office/drawing/2014/main" id="{9E6EECBF-FBA2-1E4F-94B2-7E7AE875BB01}"/>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E6420CC2-AB62-324A-A5BE-096667CCB44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85681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a:extLst>
              <a:ext uri="{FF2B5EF4-FFF2-40B4-BE49-F238E27FC236}">
                <a16:creationId xmlns:a16="http://schemas.microsoft.com/office/drawing/2014/main" id="{6420C67C-04F1-5942-ADD1-8503EF8CD83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8889253-DDEE-2847-997B-DCAC58F9733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8067" name="Rectangle 2">
            <a:extLst>
              <a:ext uri="{FF2B5EF4-FFF2-40B4-BE49-F238E27FC236}">
                <a16:creationId xmlns:a16="http://schemas.microsoft.com/office/drawing/2014/main" id="{1C97E622-5EA2-3042-BCAD-C86CB2DA4451}"/>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EBD63CB3-5879-BE4B-BA84-932539DB37D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04309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203949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865252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22</a:t>
            </a:fld>
            <a:endParaRPr lang="en-US"/>
          </a:p>
        </p:txBody>
      </p:sp>
    </p:spTree>
    <p:extLst>
      <p:ext uri="{BB962C8B-B14F-4D97-AF65-F5344CB8AC3E}">
        <p14:creationId xmlns:p14="http://schemas.microsoft.com/office/powerpoint/2010/main" val="1474630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943506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3387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2329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04254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08982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951313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5">
            <a:extLst>
              <a:ext uri="{FF2B5EF4-FFF2-40B4-BE49-F238E27FC236}">
                <a16:creationId xmlns:a16="http://schemas.microsoft.com/office/drawing/2014/main" id="{DC9AD9A1-A927-A448-9FA4-36F8D6D3909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C1E9DB0-EB46-5041-B55D-EB3D26E2364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7347" name="Rectangle 2">
            <a:extLst>
              <a:ext uri="{FF2B5EF4-FFF2-40B4-BE49-F238E27FC236}">
                <a16:creationId xmlns:a16="http://schemas.microsoft.com/office/drawing/2014/main" id="{81422E51-E365-5547-B278-40DAEBD6C9FC}"/>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0DFF6B4C-3F4D-6D4C-8E45-FA93B05E586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03370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5">
            <a:extLst>
              <a:ext uri="{FF2B5EF4-FFF2-40B4-BE49-F238E27FC236}">
                <a16:creationId xmlns:a16="http://schemas.microsoft.com/office/drawing/2014/main" id="{440469AA-4DFA-7741-8EA0-ABAAB472E32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59FE3B-693C-054E-8BAD-1F7F4348C37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8371" name="Rectangle 2">
            <a:extLst>
              <a:ext uri="{FF2B5EF4-FFF2-40B4-BE49-F238E27FC236}">
                <a16:creationId xmlns:a16="http://schemas.microsoft.com/office/drawing/2014/main" id="{339B75F6-B5E6-694E-A79C-336D2A338245}"/>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EBC02E0B-5A37-9749-86B0-A0ADC781D65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000566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726884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5">
            <a:extLst>
              <a:ext uri="{FF2B5EF4-FFF2-40B4-BE49-F238E27FC236}">
                <a16:creationId xmlns:a16="http://schemas.microsoft.com/office/drawing/2014/main" id="{FA3C5ED1-6F24-DD42-8E40-CF43F844B6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59EE032-5BD8-474F-952C-58F2649FF57B}"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9395" name="Rectangle 2">
            <a:extLst>
              <a:ext uri="{FF2B5EF4-FFF2-40B4-BE49-F238E27FC236}">
                <a16:creationId xmlns:a16="http://schemas.microsoft.com/office/drawing/2014/main" id="{6E24FA14-8E5F-D74C-8127-67E0517407AF}"/>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8269399F-40C3-8946-AE45-70BAB0048FC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58815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a:extLst>
              <a:ext uri="{FF2B5EF4-FFF2-40B4-BE49-F238E27FC236}">
                <a16:creationId xmlns:a16="http://schemas.microsoft.com/office/drawing/2014/main" id="{CB9D83D8-D182-E545-9383-E9881FD3A23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97489E7-E300-C84A-909B-09F2463ED4F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0419" name="Rectangle 2">
            <a:extLst>
              <a:ext uri="{FF2B5EF4-FFF2-40B4-BE49-F238E27FC236}">
                <a16:creationId xmlns:a16="http://schemas.microsoft.com/office/drawing/2014/main" id="{7479AB5C-7F0A-AA40-90A7-15E1F9401A8A}"/>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8FD9E95E-E334-2343-A9A7-7A0643E5F6A7}"/>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406046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5">
            <a:extLst>
              <a:ext uri="{FF2B5EF4-FFF2-40B4-BE49-F238E27FC236}">
                <a16:creationId xmlns:a16="http://schemas.microsoft.com/office/drawing/2014/main" id="{1C57F41B-74B7-7547-A665-E648E422105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B63DF4B-E05E-BD49-A2EF-476A8F36219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1443" name="Rectangle 2">
            <a:extLst>
              <a:ext uri="{FF2B5EF4-FFF2-40B4-BE49-F238E27FC236}">
                <a16:creationId xmlns:a16="http://schemas.microsoft.com/office/drawing/2014/main" id="{67BC12E5-26BB-2E46-B346-333D1120D2C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B35DD4D1-B11C-7244-BA1E-955A56BBC99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6624786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a:extLst>
              <a:ext uri="{FF2B5EF4-FFF2-40B4-BE49-F238E27FC236}">
                <a16:creationId xmlns:a16="http://schemas.microsoft.com/office/drawing/2014/main" id="{3D310CE4-9B81-DA48-9329-EAB0B11F0C0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37C9283-49A9-2443-A6B9-2CCC03EAC92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2467" name="Rectangle 2">
            <a:extLst>
              <a:ext uri="{FF2B5EF4-FFF2-40B4-BE49-F238E27FC236}">
                <a16:creationId xmlns:a16="http://schemas.microsoft.com/office/drawing/2014/main" id="{30AF6875-1F7F-F74F-A696-C565B2A81868}"/>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0CF9904E-8798-F44A-8C1A-3CE50F87E56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775116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90932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1165876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a:extLst>
              <a:ext uri="{FF2B5EF4-FFF2-40B4-BE49-F238E27FC236}">
                <a16:creationId xmlns:a16="http://schemas.microsoft.com/office/drawing/2014/main" id="{891D082B-673C-6240-8B61-F31FA330809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50E13EF-E850-1F4B-BC0C-60D28627BA9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5539" name="Rectangle 2">
            <a:extLst>
              <a:ext uri="{FF2B5EF4-FFF2-40B4-BE49-F238E27FC236}">
                <a16:creationId xmlns:a16="http://schemas.microsoft.com/office/drawing/2014/main" id="{77621A0A-481B-E246-877E-7FD42875DEBB}"/>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E32D4C6F-66AD-044D-8206-2EB377E2D97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057388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64533AF2-64CD-364C-985D-E9BF26A93A3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845D1DA-28B1-1D4C-A862-00A1C8830A6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6563" name="Rectangle 2">
            <a:extLst>
              <a:ext uri="{FF2B5EF4-FFF2-40B4-BE49-F238E27FC236}">
                <a16:creationId xmlns:a16="http://schemas.microsoft.com/office/drawing/2014/main" id="{DF9EEA52-3E9E-6B4E-B0BB-79D657053B10}"/>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41949878-894A-A14A-B3B0-0606AD19703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00690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64533AF2-64CD-364C-985D-E9BF26A93A3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845D1DA-28B1-1D4C-A862-00A1C8830A6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6563" name="Rectangle 2">
            <a:extLst>
              <a:ext uri="{FF2B5EF4-FFF2-40B4-BE49-F238E27FC236}">
                <a16:creationId xmlns:a16="http://schemas.microsoft.com/office/drawing/2014/main" id="{DF9EEA52-3E9E-6B4E-B0BB-79D657053B10}"/>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41949878-894A-A14A-B3B0-0606AD19703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9091799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a:extLst>
              <a:ext uri="{FF2B5EF4-FFF2-40B4-BE49-F238E27FC236}">
                <a16:creationId xmlns:a16="http://schemas.microsoft.com/office/drawing/2014/main" id="{89A2766D-E08A-054B-B2B1-C843B07A6A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4AD261C-37E3-7244-8352-F1932070AD6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7587" name="Rectangle 2">
            <a:extLst>
              <a:ext uri="{FF2B5EF4-FFF2-40B4-BE49-F238E27FC236}">
                <a16:creationId xmlns:a16="http://schemas.microsoft.com/office/drawing/2014/main" id="{B3902035-E63B-CC44-8A1F-B3F883DF1BE2}"/>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8BA12130-7020-C143-A76E-6A63142BC43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677125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669699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a:extLst>
              <a:ext uri="{FF2B5EF4-FFF2-40B4-BE49-F238E27FC236}">
                <a16:creationId xmlns:a16="http://schemas.microsoft.com/office/drawing/2014/main" id="{35782FA8-625D-1643-BB4A-E3E2A90F5A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229E753-5D06-5945-929F-D6DBD59E147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8611" name="Rectangle 2">
            <a:extLst>
              <a:ext uri="{FF2B5EF4-FFF2-40B4-BE49-F238E27FC236}">
                <a16:creationId xmlns:a16="http://schemas.microsoft.com/office/drawing/2014/main" id="{8631600D-44D0-0847-BAAF-1B05A75F5372}"/>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24DD63BA-A30B-6C49-B8F6-B5EA6E3152D4}"/>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0392730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5">
            <a:extLst>
              <a:ext uri="{FF2B5EF4-FFF2-40B4-BE49-F238E27FC236}">
                <a16:creationId xmlns:a16="http://schemas.microsoft.com/office/drawing/2014/main" id="{36D23325-F2DD-844D-B665-1F102260F930}"/>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06DDE2F-2543-044C-A188-205D13CD88C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9635" name="Slide Image Placeholder 1">
            <a:extLst>
              <a:ext uri="{FF2B5EF4-FFF2-40B4-BE49-F238E27FC236}">
                <a16:creationId xmlns:a16="http://schemas.microsoft.com/office/drawing/2014/main" id="{C15FB254-11F0-6143-A122-17CE8D0A4984}"/>
              </a:ext>
            </a:extLst>
          </p:cNvPr>
          <p:cNvSpPr>
            <a:spLocks noGrp="1" noRot="1" noChangeAspect="1" noTextEdit="1"/>
          </p:cNvSpPr>
          <p:nvPr>
            <p:ph type="sldImg"/>
          </p:nvPr>
        </p:nvSpPr>
        <p:spPr>
          <a:ln/>
        </p:spPr>
      </p:sp>
      <p:sp>
        <p:nvSpPr>
          <p:cNvPr id="69636" name="Notes Placeholder 2">
            <a:extLst>
              <a:ext uri="{FF2B5EF4-FFF2-40B4-BE49-F238E27FC236}">
                <a16:creationId xmlns:a16="http://schemas.microsoft.com/office/drawing/2014/main" id="{C417F381-886B-1B43-8C28-9670A0DA160F}"/>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69637" name="Slide Number Placeholder 3">
            <a:extLst>
              <a:ext uri="{FF2B5EF4-FFF2-40B4-BE49-F238E27FC236}">
                <a16:creationId xmlns:a16="http://schemas.microsoft.com/office/drawing/2014/main" id="{4D81C28B-5DF8-0240-BA00-21D6F71351F9}"/>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220AD39-157D-B043-9EAE-34984739F14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66412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a:extLst>
              <a:ext uri="{FF2B5EF4-FFF2-40B4-BE49-F238E27FC236}">
                <a16:creationId xmlns:a16="http://schemas.microsoft.com/office/drawing/2014/main" id="{EC434962-288E-194C-B9D5-D5A03D270E4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1F67F0A-4E82-F541-A56C-85DF5B58881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0659" name="Rectangle 5">
            <a:extLst>
              <a:ext uri="{FF2B5EF4-FFF2-40B4-BE49-F238E27FC236}">
                <a16:creationId xmlns:a16="http://schemas.microsoft.com/office/drawing/2014/main" id="{B717DDDA-79A0-CF41-B03F-28BF1F89CDB2}"/>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CF1146F-6BA9-6741-914E-4EA4E84A5A9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0660" name="Rectangle 2">
            <a:extLst>
              <a:ext uri="{FF2B5EF4-FFF2-40B4-BE49-F238E27FC236}">
                <a16:creationId xmlns:a16="http://schemas.microsoft.com/office/drawing/2014/main" id="{9F07B203-FE37-B743-8837-A2D068F65F4E}"/>
              </a:ext>
            </a:extLst>
          </p:cNvPr>
          <p:cNvSpPr>
            <a:spLocks noGrp="1" noRot="1" noChangeAspect="1" noChangeArrowheads="1" noTextEdit="1"/>
          </p:cNvSpPr>
          <p:nvPr>
            <p:ph type="sldImg"/>
          </p:nvPr>
        </p:nvSpPr>
        <p:spPr>
          <a:ln/>
        </p:spPr>
      </p:sp>
      <p:sp>
        <p:nvSpPr>
          <p:cNvPr id="70661" name="Rectangle 3">
            <a:extLst>
              <a:ext uri="{FF2B5EF4-FFF2-40B4-BE49-F238E27FC236}">
                <a16:creationId xmlns:a16="http://schemas.microsoft.com/office/drawing/2014/main" id="{461CB283-956A-B04A-B520-CA8FB33BDB9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5985641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a:extLst>
              <a:ext uri="{FF2B5EF4-FFF2-40B4-BE49-F238E27FC236}">
                <a16:creationId xmlns:a16="http://schemas.microsoft.com/office/drawing/2014/main" id="{35FFCAE1-D19C-1145-895A-2FBA8C72E34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DDDB9E0-F0B3-F446-93A1-8A498011904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1683" name="Slide Image Placeholder 1">
            <a:extLst>
              <a:ext uri="{FF2B5EF4-FFF2-40B4-BE49-F238E27FC236}">
                <a16:creationId xmlns:a16="http://schemas.microsoft.com/office/drawing/2014/main" id="{B2BEB112-C087-AF44-9AD5-904D467FFCDB}"/>
              </a:ext>
            </a:extLst>
          </p:cNvPr>
          <p:cNvSpPr>
            <a:spLocks noGrp="1" noRot="1" noChangeAspect="1" noTextEdit="1"/>
          </p:cNvSpPr>
          <p:nvPr>
            <p:ph type="sldImg"/>
          </p:nvPr>
        </p:nvSpPr>
        <p:spPr>
          <a:ln/>
        </p:spPr>
      </p:sp>
      <p:sp>
        <p:nvSpPr>
          <p:cNvPr id="71684" name="Notes Placeholder 2">
            <a:extLst>
              <a:ext uri="{FF2B5EF4-FFF2-40B4-BE49-F238E27FC236}">
                <a16:creationId xmlns:a16="http://schemas.microsoft.com/office/drawing/2014/main" id="{B82041EA-2AA4-D646-AE07-CE8D56483500}"/>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1685" name="Slide Number Placeholder 3">
            <a:extLst>
              <a:ext uri="{FF2B5EF4-FFF2-40B4-BE49-F238E27FC236}">
                <a16:creationId xmlns:a16="http://schemas.microsoft.com/office/drawing/2014/main" id="{CF231BFB-BEEF-914C-863F-CBE4C010D4B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99B41-C127-6A48-B746-2298D35A9A7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10476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5">
            <a:extLst>
              <a:ext uri="{FF2B5EF4-FFF2-40B4-BE49-F238E27FC236}">
                <a16:creationId xmlns:a16="http://schemas.microsoft.com/office/drawing/2014/main" id="{B5180B82-2F63-B542-AF6B-19B9886310D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5CABDC0-6837-0F47-A02D-EBAC5E4858E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2707" name="Slide Image Placeholder 1">
            <a:extLst>
              <a:ext uri="{FF2B5EF4-FFF2-40B4-BE49-F238E27FC236}">
                <a16:creationId xmlns:a16="http://schemas.microsoft.com/office/drawing/2014/main" id="{B9C7EAAB-69A0-8A43-B2A6-8418F4ADC205}"/>
              </a:ext>
            </a:extLst>
          </p:cNvPr>
          <p:cNvSpPr>
            <a:spLocks noGrp="1" noRot="1" noChangeAspect="1" noTextEdit="1"/>
          </p:cNvSpPr>
          <p:nvPr>
            <p:ph type="sldImg"/>
          </p:nvPr>
        </p:nvSpPr>
        <p:spPr>
          <a:ln/>
        </p:spPr>
      </p:sp>
      <p:sp>
        <p:nvSpPr>
          <p:cNvPr id="72708" name="Notes Placeholder 2">
            <a:extLst>
              <a:ext uri="{FF2B5EF4-FFF2-40B4-BE49-F238E27FC236}">
                <a16:creationId xmlns:a16="http://schemas.microsoft.com/office/drawing/2014/main" id="{51D17C9E-5741-AF40-B562-EF0ECB79A63E}"/>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2709" name="Slide Number Placeholder 3">
            <a:extLst>
              <a:ext uri="{FF2B5EF4-FFF2-40B4-BE49-F238E27FC236}">
                <a16:creationId xmlns:a16="http://schemas.microsoft.com/office/drawing/2014/main" id="{B98691B2-5975-2746-851B-84654C3DBB3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56AFB3D-630D-A346-8E25-C24FB4D4DD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14564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a:extLst>
              <a:ext uri="{FF2B5EF4-FFF2-40B4-BE49-F238E27FC236}">
                <a16:creationId xmlns:a16="http://schemas.microsoft.com/office/drawing/2014/main" id="{388F1CBB-D385-A54A-A0E8-7051C57D8E3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4B7879-1FAD-A54B-979E-57B2070BC61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3731" name="Rectangle 5">
            <a:extLst>
              <a:ext uri="{FF2B5EF4-FFF2-40B4-BE49-F238E27FC236}">
                <a16:creationId xmlns:a16="http://schemas.microsoft.com/office/drawing/2014/main" id="{C719C512-CFF1-FB48-8496-580A0A54E12D}"/>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03983C-03F1-E04F-B1F1-14BE8C77257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3732" name="Rectangle 2">
            <a:extLst>
              <a:ext uri="{FF2B5EF4-FFF2-40B4-BE49-F238E27FC236}">
                <a16:creationId xmlns:a16="http://schemas.microsoft.com/office/drawing/2014/main" id="{D0F37564-BF77-B44A-AA66-C931766185CD}"/>
              </a:ext>
            </a:extLst>
          </p:cNvPr>
          <p:cNvSpPr>
            <a:spLocks noGrp="1" noRot="1" noChangeAspect="1" noChangeArrowheads="1" noTextEdit="1"/>
          </p:cNvSpPr>
          <p:nvPr>
            <p:ph type="sldImg"/>
          </p:nvPr>
        </p:nvSpPr>
        <p:spPr>
          <a:ln/>
        </p:spPr>
      </p:sp>
      <p:sp>
        <p:nvSpPr>
          <p:cNvPr id="73733" name="Rectangle 3">
            <a:extLst>
              <a:ext uri="{FF2B5EF4-FFF2-40B4-BE49-F238E27FC236}">
                <a16:creationId xmlns:a16="http://schemas.microsoft.com/office/drawing/2014/main" id="{C70C9847-A26E-B94F-9763-47EA59BEA1F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141023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10B1CA95-CDCD-F346-8C3D-893A6E931F5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45A70A-1F3C-D044-A211-94419105646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4755" name="Slide Image Placeholder 1">
            <a:extLst>
              <a:ext uri="{FF2B5EF4-FFF2-40B4-BE49-F238E27FC236}">
                <a16:creationId xmlns:a16="http://schemas.microsoft.com/office/drawing/2014/main" id="{02872529-0E83-AD45-BD51-91659123449A}"/>
              </a:ext>
            </a:extLst>
          </p:cNvPr>
          <p:cNvSpPr>
            <a:spLocks noGrp="1" noRot="1" noChangeAspect="1" noTextEdit="1"/>
          </p:cNvSpPr>
          <p:nvPr>
            <p:ph type="sldImg"/>
          </p:nvPr>
        </p:nvSpPr>
        <p:spPr>
          <a:ln/>
        </p:spPr>
      </p:sp>
      <p:sp>
        <p:nvSpPr>
          <p:cNvPr id="74756" name="Notes Placeholder 2">
            <a:extLst>
              <a:ext uri="{FF2B5EF4-FFF2-40B4-BE49-F238E27FC236}">
                <a16:creationId xmlns:a16="http://schemas.microsoft.com/office/drawing/2014/main" id="{3D79B7E5-AC74-5F4B-A689-7B8AF0957747}"/>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4757" name="Slide Number Placeholder 3">
            <a:extLst>
              <a:ext uri="{FF2B5EF4-FFF2-40B4-BE49-F238E27FC236}">
                <a16:creationId xmlns:a16="http://schemas.microsoft.com/office/drawing/2014/main" id="{B9F9C08B-A329-B647-B5A5-AB98CE055DA4}"/>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8C4969B-181A-F04F-AEB7-0B7BBB0703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3412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5">
            <a:extLst>
              <a:ext uri="{FF2B5EF4-FFF2-40B4-BE49-F238E27FC236}">
                <a16:creationId xmlns:a16="http://schemas.microsoft.com/office/drawing/2014/main" id="{292A69B3-5704-7946-BCA6-696C6E809CA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5D964CC-DCBD-954D-A5CA-A2C3123F739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5779" name="Rectangle 2">
            <a:extLst>
              <a:ext uri="{FF2B5EF4-FFF2-40B4-BE49-F238E27FC236}">
                <a16:creationId xmlns:a16="http://schemas.microsoft.com/office/drawing/2014/main" id="{AB20D18E-A06D-3347-A7FE-5DECD17DC304}"/>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59C5CC5D-EBBA-5A4A-A52E-38A6D3F87B4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4000786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5">
            <a:extLst>
              <a:ext uri="{FF2B5EF4-FFF2-40B4-BE49-F238E27FC236}">
                <a16:creationId xmlns:a16="http://schemas.microsoft.com/office/drawing/2014/main" id="{CE88E5BF-B253-FF43-9E38-95A37887118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9FAAB8C-F149-3E4C-9A36-453749A1C94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6803" name="Rectangle 2">
            <a:extLst>
              <a:ext uri="{FF2B5EF4-FFF2-40B4-BE49-F238E27FC236}">
                <a16:creationId xmlns:a16="http://schemas.microsoft.com/office/drawing/2014/main" id="{A7C44DCF-5A1A-B14F-BAB2-FE136F115E8D}"/>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7BE39DAA-9632-7C47-A7BB-C213957579D4}"/>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76735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5">
            <a:extLst>
              <a:ext uri="{FF2B5EF4-FFF2-40B4-BE49-F238E27FC236}">
                <a16:creationId xmlns:a16="http://schemas.microsoft.com/office/drawing/2014/main" id="{AE0D11C7-761C-0047-9917-D7FE291703D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EBA53D7-CF8B-7E4F-A81A-BF099B61DCE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7827" name="Rectangle 5">
            <a:extLst>
              <a:ext uri="{FF2B5EF4-FFF2-40B4-BE49-F238E27FC236}">
                <a16:creationId xmlns:a16="http://schemas.microsoft.com/office/drawing/2014/main" id="{193E31AD-8767-944E-888E-E2FA0A23BA61}"/>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75291B0-50F4-0846-9F04-D56480E95145}"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7828" name="Rectangle 2">
            <a:extLst>
              <a:ext uri="{FF2B5EF4-FFF2-40B4-BE49-F238E27FC236}">
                <a16:creationId xmlns:a16="http://schemas.microsoft.com/office/drawing/2014/main" id="{FC482D41-08A3-CD47-8740-C14E0D8E5DA2}"/>
              </a:ext>
            </a:extLst>
          </p:cNvPr>
          <p:cNvSpPr>
            <a:spLocks noGrp="1" noRot="1" noChangeAspect="1" noChangeArrowheads="1" noTextEdit="1"/>
          </p:cNvSpPr>
          <p:nvPr>
            <p:ph type="sldImg"/>
          </p:nvPr>
        </p:nvSpPr>
        <p:spPr>
          <a:ln/>
        </p:spPr>
      </p:sp>
      <p:sp>
        <p:nvSpPr>
          <p:cNvPr id="77829" name="Rectangle 3">
            <a:extLst>
              <a:ext uri="{FF2B5EF4-FFF2-40B4-BE49-F238E27FC236}">
                <a16:creationId xmlns:a16="http://schemas.microsoft.com/office/drawing/2014/main" id="{163A8F3D-F28F-9E40-849C-68DBA8B58E51}"/>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67747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a:extLst>
              <a:ext uri="{FF2B5EF4-FFF2-40B4-BE49-F238E27FC236}">
                <a16:creationId xmlns:a16="http://schemas.microsoft.com/office/drawing/2014/main" id="{649835F0-EF46-4A46-AC8C-A15ABFFC89A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A084523-78C9-2E46-98A0-66ED62D4F52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9155" name="Rectangle 2">
            <a:extLst>
              <a:ext uri="{FF2B5EF4-FFF2-40B4-BE49-F238E27FC236}">
                <a16:creationId xmlns:a16="http://schemas.microsoft.com/office/drawing/2014/main" id="{AA820CDB-241F-7544-AB9B-45308D9E905B}"/>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F6AEFA10-CFDC-A848-BAA8-12C8B4AF3CF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5773785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5">
            <a:extLst>
              <a:ext uri="{FF2B5EF4-FFF2-40B4-BE49-F238E27FC236}">
                <a16:creationId xmlns:a16="http://schemas.microsoft.com/office/drawing/2014/main" id="{A0C24D32-BEBC-8F47-9B48-492468918D1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8CE9DFD-5197-F94D-AD24-962961687CBB}"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8851" name="Rectangle 2">
            <a:extLst>
              <a:ext uri="{FF2B5EF4-FFF2-40B4-BE49-F238E27FC236}">
                <a16:creationId xmlns:a16="http://schemas.microsoft.com/office/drawing/2014/main" id="{DFEE8F88-298E-EB4B-9B04-4326EDCB4D10}"/>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C3B91CE3-5064-0547-B141-5A034045136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4177852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5">
            <a:extLst>
              <a:ext uri="{FF2B5EF4-FFF2-40B4-BE49-F238E27FC236}">
                <a16:creationId xmlns:a16="http://schemas.microsoft.com/office/drawing/2014/main" id="{95F1F45B-71CE-634E-8B85-EA89FE9AD53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268B44-953C-274E-A90A-DC3310BEC41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9875" name="Rectangle 2">
            <a:extLst>
              <a:ext uri="{FF2B5EF4-FFF2-40B4-BE49-F238E27FC236}">
                <a16:creationId xmlns:a16="http://schemas.microsoft.com/office/drawing/2014/main" id="{ACA35FEA-E22D-844F-94F6-D053C09ADD2E}"/>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8690446F-EB01-9E48-A75D-5BF1D05A682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187621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5">
            <a:extLst>
              <a:ext uri="{FF2B5EF4-FFF2-40B4-BE49-F238E27FC236}">
                <a16:creationId xmlns:a16="http://schemas.microsoft.com/office/drawing/2014/main" id="{7C6488FD-88D5-2343-8514-9E59086C5B9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968E41-566D-384E-AD7F-147EBC6820A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0899" name="Rectangle 2">
            <a:extLst>
              <a:ext uri="{FF2B5EF4-FFF2-40B4-BE49-F238E27FC236}">
                <a16:creationId xmlns:a16="http://schemas.microsoft.com/office/drawing/2014/main" id="{FFFEE5DB-5567-BB42-955E-5E278D75BC9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A318577E-C6C0-DF47-A734-81EA8EF076FD}"/>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3536533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5">
            <a:extLst>
              <a:ext uri="{FF2B5EF4-FFF2-40B4-BE49-F238E27FC236}">
                <a16:creationId xmlns:a16="http://schemas.microsoft.com/office/drawing/2014/main" id="{98847551-F31C-D34E-BC2A-4A0BBB6C97F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0A58102-B119-1C44-80E6-68B9AB6B79F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1923" name="Rectangle 2">
            <a:extLst>
              <a:ext uri="{FF2B5EF4-FFF2-40B4-BE49-F238E27FC236}">
                <a16:creationId xmlns:a16="http://schemas.microsoft.com/office/drawing/2014/main" id="{F47B6266-D437-6E44-BCD6-B6952B8C6BC9}"/>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2019578C-63E3-8745-84E3-30FC0828A27C}"/>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3460986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5">
            <a:extLst>
              <a:ext uri="{FF2B5EF4-FFF2-40B4-BE49-F238E27FC236}">
                <a16:creationId xmlns:a16="http://schemas.microsoft.com/office/drawing/2014/main" id="{CECF02E8-07D2-8741-8EB8-73E8AA9BBF9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18B769C-F72E-FE47-8A38-BBAF50B8B53B}"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2947" name="Rectangle 2">
            <a:extLst>
              <a:ext uri="{FF2B5EF4-FFF2-40B4-BE49-F238E27FC236}">
                <a16:creationId xmlns:a16="http://schemas.microsoft.com/office/drawing/2014/main" id="{9AC8F6C5-5A74-5540-A303-FD58856B7E4D}"/>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BB98C27E-7440-F84D-AE25-1FC3DCF010D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7580957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5">
            <a:extLst>
              <a:ext uri="{FF2B5EF4-FFF2-40B4-BE49-F238E27FC236}">
                <a16:creationId xmlns:a16="http://schemas.microsoft.com/office/drawing/2014/main" id="{95136B68-C1EC-894F-A879-04AF2C2342E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AF1B96-B2C9-2941-8CAF-5117AB82F30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9091" name="Rectangle 2">
            <a:extLst>
              <a:ext uri="{FF2B5EF4-FFF2-40B4-BE49-F238E27FC236}">
                <a16:creationId xmlns:a16="http://schemas.microsoft.com/office/drawing/2014/main" id="{0A6E5E14-921E-0C4A-A7C5-96A974EFF812}"/>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3821956E-A137-6346-B6EE-B443B21448CD}"/>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3846109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1732529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347978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433336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12C4D98E-41F1-674D-B398-2AC8E6617851}"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60</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01364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8474F1A9-BE07-2441-B873-200812AD14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2CD602A-AC74-834A-9DAA-C0C8669C1CE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0179" name="Rectangle 2">
            <a:extLst>
              <a:ext uri="{FF2B5EF4-FFF2-40B4-BE49-F238E27FC236}">
                <a16:creationId xmlns:a16="http://schemas.microsoft.com/office/drawing/2014/main" id="{580F65CA-7CB7-854D-945F-5D6813FCD9E6}"/>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D26CC64A-64A4-444A-BB88-453C0C108051}"/>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9614877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9494135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264104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
            <a:extLst>
              <a:ext uri="{FF2B5EF4-FFF2-40B4-BE49-F238E27FC236}">
                <a16:creationId xmlns:a16="http://schemas.microsoft.com/office/drawing/2014/main" id="{F169390B-9EF8-A345-8B7A-8548BD1BE12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C67E457-2A48-2341-A20F-16ADF354F19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1203" name="Rectangle 2">
            <a:extLst>
              <a:ext uri="{FF2B5EF4-FFF2-40B4-BE49-F238E27FC236}">
                <a16:creationId xmlns:a16="http://schemas.microsoft.com/office/drawing/2014/main" id="{BBD8BBEF-DE7B-3042-A17C-A65E377979B6}"/>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40A50DD3-C2E1-1A44-8FD9-0575A0B6C1C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666314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4AD835A0-D3CF-7F4C-A449-C4B18049D9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BCC6576-74F6-B84A-BF58-97D3509D688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2227" name="Rectangle 2">
            <a:extLst>
              <a:ext uri="{FF2B5EF4-FFF2-40B4-BE49-F238E27FC236}">
                <a16:creationId xmlns:a16="http://schemas.microsoft.com/office/drawing/2014/main" id="{197F92B6-8F4B-924B-9316-3C8605C324EB}"/>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1A2FEE98-C538-B346-8132-2E07A7D4D8B1}"/>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72375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5">
            <a:extLst>
              <a:ext uri="{FF2B5EF4-FFF2-40B4-BE49-F238E27FC236}">
                <a16:creationId xmlns:a16="http://schemas.microsoft.com/office/drawing/2014/main" id="{30F0768C-A604-FA4B-A54B-003FB6AC9C5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759A548-EC84-FD47-BC71-5ED263B6D85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3251" name="Rectangle 2">
            <a:extLst>
              <a:ext uri="{FF2B5EF4-FFF2-40B4-BE49-F238E27FC236}">
                <a16:creationId xmlns:a16="http://schemas.microsoft.com/office/drawing/2014/main" id="{FB871B6C-CB11-6E4E-ACCD-DA76F7725C22}"/>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656ACA9D-A067-6F4C-A408-FB0ED3180B6D}"/>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608826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he-IL"/>
          </a:p>
        </p:txBody>
      </p:sp>
    </p:spTree>
    <p:extLst>
      <p:ext uri="{BB962C8B-B14F-4D97-AF65-F5344CB8AC3E}">
        <p14:creationId xmlns:p14="http://schemas.microsoft.com/office/powerpoint/2010/main" val="16114165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049737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927835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304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42279662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4518180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Tree>
    <p:extLst>
      <p:ext uri="{BB962C8B-B14F-4D97-AF65-F5344CB8AC3E}">
        <p14:creationId xmlns:p14="http://schemas.microsoft.com/office/powerpoint/2010/main" val="1449957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6846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62255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999108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29403476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6200" y="76200"/>
            <a:ext cx="2921000" cy="6324600"/>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203200" y="76200"/>
            <a:ext cx="85598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53405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dirty="0"/>
          </a:p>
        </p:txBody>
      </p:sp>
    </p:spTree>
    <p:extLst>
      <p:ext uri="{BB962C8B-B14F-4D97-AF65-F5344CB8AC3E}">
        <p14:creationId xmlns:p14="http://schemas.microsoft.com/office/powerpoint/2010/main" val="39003222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36987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0064312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047015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05265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752407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537382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729235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1282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926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hyperlink" Target="http://www.nand2tetris.org/"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F2E4D1B-7331-224C-8C29-CA49572092DA}"/>
              </a:ext>
            </a:extLst>
          </p:cNvPr>
          <p:cNvSpPr>
            <a:spLocks noGrp="1" noChangeArrowheads="1"/>
          </p:cNvSpPr>
          <p:nvPr>
            <p:ph type="title"/>
          </p:nvPr>
        </p:nvSpPr>
        <p:spPr bwMode="auto">
          <a:xfrm>
            <a:off x="203200" y="76200"/>
            <a:ext cx="11684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CN"/>
              <a:t>Click to edit Master title style</a:t>
            </a:r>
          </a:p>
        </p:txBody>
      </p:sp>
      <p:sp>
        <p:nvSpPr>
          <p:cNvPr id="1027" name="Rectangle 3">
            <a:extLst>
              <a:ext uri="{FF2B5EF4-FFF2-40B4-BE49-F238E27FC236}">
                <a16:creationId xmlns:a16="http://schemas.microsoft.com/office/drawing/2014/main" id="{3657C848-85F9-064D-AFBC-21DA12C71006}"/>
              </a:ext>
            </a:extLst>
          </p:cNvPr>
          <p:cNvSpPr>
            <a:spLocks noGrp="1" noChangeArrowheads="1"/>
          </p:cNvSpPr>
          <p:nvPr>
            <p:ph type="body" idx="1"/>
          </p:nvPr>
        </p:nvSpPr>
        <p:spPr bwMode="auto">
          <a:xfrm>
            <a:off x="304800" y="838200"/>
            <a:ext cx="114808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en-CN"/>
              <a:t>Click to edit Master text styles</a:t>
            </a:r>
          </a:p>
          <a:p>
            <a:pPr lvl="1"/>
            <a:r>
              <a:rPr lang="en-US" altLang="en-CN"/>
              <a:t>Second level</a:t>
            </a:r>
          </a:p>
          <a:p>
            <a:pPr lvl="2"/>
            <a:r>
              <a:rPr lang="en-US" altLang="en-CN"/>
              <a:t>Third level</a:t>
            </a:r>
          </a:p>
          <a:p>
            <a:pPr lvl="3"/>
            <a:r>
              <a:rPr lang="en-US" altLang="en-CN"/>
              <a:t>Fourth level</a:t>
            </a:r>
          </a:p>
          <a:p>
            <a:pPr lvl="4"/>
            <a:r>
              <a:rPr lang="en-US" altLang="en-CN"/>
              <a:t>Fifth level</a:t>
            </a:r>
          </a:p>
        </p:txBody>
      </p:sp>
      <p:sp>
        <p:nvSpPr>
          <p:cNvPr id="1028" name="Line 4">
            <a:extLst>
              <a:ext uri="{FF2B5EF4-FFF2-40B4-BE49-F238E27FC236}">
                <a16:creationId xmlns:a16="http://schemas.microsoft.com/office/drawing/2014/main" id="{8EB0D266-687A-A240-9C4F-A61F138155C3}"/>
              </a:ext>
            </a:extLst>
          </p:cNvPr>
          <p:cNvSpPr>
            <a:spLocks noChangeShapeType="1"/>
          </p:cNvSpPr>
          <p:nvPr/>
        </p:nvSpPr>
        <p:spPr bwMode="auto">
          <a:xfrm>
            <a:off x="203200" y="609600"/>
            <a:ext cx="11684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29" name="Line 5">
            <a:extLst>
              <a:ext uri="{FF2B5EF4-FFF2-40B4-BE49-F238E27FC236}">
                <a16:creationId xmlns:a16="http://schemas.microsoft.com/office/drawing/2014/main" id="{0F3A2FAB-EFD4-7646-88A5-3F7648046412}"/>
              </a:ext>
            </a:extLst>
          </p:cNvPr>
          <p:cNvSpPr>
            <a:spLocks noChangeShapeType="1"/>
          </p:cNvSpPr>
          <p:nvPr/>
        </p:nvSpPr>
        <p:spPr bwMode="auto">
          <a:xfrm>
            <a:off x="406400" y="6567488"/>
            <a:ext cx="114808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30" name="Text Box 7" descr="Bouquet">
            <a:extLst>
              <a:ext uri="{FF2B5EF4-FFF2-40B4-BE49-F238E27FC236}">
                <a16:creationId xmlns:a16="http://schemas.microsoft.com/office/drawing/2014/main" id="{B9C126D7-4C29-CC4A-B0F0-D8D65F1368BF}"/>
              </a:ext>
            </a:extLst>
          </p:cNvPr>
          <p:cNvSpPr txBox="1">
            <a:spLocks noChangeArrowheads="1"/>
          </p:cNvSpPr>
          <p:nvPr userDrawn="1"/>
        </p:nvSpPr>
        <p:spPr bwMode="auto">
          <a:xfrm>
            <a:off x="304800" y="6591301"/>
            <a:ext cx="11582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50000"/>
              </a:spcBef>
            </a:pPr>
            <a:r>
              <a:rPr lang="en-US" altLang="en-CN" sz="1000"/>
              <a:t>Elements of Computing Systems, Nisan &amp; Schocken, MIT Press,  </a:t>
            </a:r>
            <a:r>
              <a:rPr lang="en-US" altLang="en-CN" sz="1000">
                <a:solidFill>
                  <a:srgbClr val="000099"/>
                </a:solidFill>
                <a:hlinkClick r:id="rId14"/>
              </a:rPr>
              <a:t>www.nand2tetris.org</a:t>
            </a:r>
            <a:r>
              <a:rPr lang="en-US" altLang="en-CN" sz="1000"/>
              <a:t> , Chapter 12: </a:t>
            </a:r>
            <a:r>
              <a:rPr lang="en-US" altLang="en-CN" sz="1000" i="1"/>
              <a:t>Operating System                                    </a:t>
            </a:r>
            <a:r>
              <a:rPr lang="en-US" altLang="en-CN" sz="1000"/>
              <a:t> slide </a:t>
            </a:r>
            <a:fld id="{DE345EEB-AF98-8141-A668-6E5130D67D94}" type="slidenum">
              <a:rPr lang="he-IL" altLang="en-CN" sz="1000">
                <a:cs typeface="Arial" panose="020B0604020202020204" pitchFamily="34" charset="0"/>
              </a:rPr>
              <a:pPr algn="l">
                <a:spcBef>
                  <a:spcPct val="50000"/>
                </a:spcBef>
              </a:pPr>
              <a:t>‹#›</a:t>
            </a:fld>
            <a:r>
              <a:rPr lang="en-US" altLang="en-CN" sz="1000"/>
              <a:t>             </a:t>
            </a:r>
          </a:p>
        </p:txBody>
      </p:sp>
    </p:spTree>
    <p:extLst>
      <p:ext uri="{BB962C8B-B14F-4D97-AF65-F5344CB8AC3E}">
        <p14:creationId xmlns:p14="http://schemas.microsoft.com/office/powerpoint/2010/main" val="277852663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85" r:id="rId12"/>
  </p:sldLayoutIdLst>
  <p:txStyles>
    <p:titleStyle>
      <a:lvl1pPr algn="l" rtl="0" eaLnBrk="0" fontAlgn="base" hangingPunct="0">
        <a:spcBef>
          <a:spcPct val="0"/>
        </a:spcBef>
        <a:spcAft>
          <a:spcPct val="0"/>
        </a:spcAft>
        <a:defRPr sz="2400">
          <a:solidFill>
            <a:srgbClr val="663300"/>
          </a:solidFill>
          <a:latin typeface="+mj-lt"/>
          <a:ea typeface="+mj-ea"/>
          <a:cs typeface="+mj-cs"/>
        </a:defRPr>
      </a:lvl1pPr>
      <a:lvl2pPr algn="l" rtl="0" eaLnBrk="0" fontAlgn="base" hangingPunct="0">
        <a:spcBef>
          <a:spcPct val="0"/>
        </a:spcBef>
        <a:spcAft>
          <a:spcPct val="0"/>
        </a:spcAft>
        <a:defRPr sz="2400">
          <a:solidFill>
            <a:srgbClr val="663300"/>
          </a:solidFill>
          <a:latin typeface="Arial" pitchFamily="34" charset="0"/>
        </a:defRPr>
      </a:lvl2pPr>
      <a:lvl3pPr algn="l" rtl="0" eaLnBrk="0" fontAlgn="base" hangingPunct="0">
        <a:spcBef>
          <a:spcPct val="0"/>
        </a:spcBef>
        <a:spcAft>
          <a:spcPct val="0"/>
        </a:spcAft>
        <a:defRPr sz="2400">
          <a:solidFill>
            <a:srgbClr val="663300"/>
          </a:solidFill>
          <a:latin typeface="Arial" pitchFamily="34" charset="0"/>
        </a:defRPr>
      </a:lvl3pPr>
      <a:lvl4pPr algn="l" rtl="0" eaLnBrk="0" fontAlgn="base" hangingPunct="0">
        <a:spcBef>
          <a:spcPct val="0"/>
        </a:spcBef>
        <a:spcAft>
          <a:spcPct val="0"/>
        </a:spcAft>
        <a:defRPr sz="2400">
          <a:solidFill>
            <a:srgbClr val="663300"/>
          </a:solidFill>
          <a:latin typeface="Arial" pitchFamily="34" charset="0"/>
        </a:defRPr>
      </a:lvl4pPr>
      <a:lvl5pPr algn="l" rtl="0" eaLnBrk="0" fontAlgn="base" hangingPunct="0">
        <a:spcBef>
          <a:spcPct val="0"/>
        </a:spcBef>
        <a:spcAft>
          <a:spcPct val="0"/>
        </a:spcAft>
        <a:defRPr sz="2400">
          <a:solidFill>
            <a:srgbClr val="663300"/>
          </a:solidFill>
          <a:latin typeface="Arial" pitchFamily="34" charset="0"/>
        </a:defRPr>
      </a:lvl5pPr>
      <a:lvl6pPr marL="457200" algn="l" rtl="0" eaLnBrk="0" fontAlgn="base" hangingPunct="0">
        <a:spcBef>
          <a:spcPct val="0"/>
        </a:spcBef>
        <a:spcAft>
          <a:spcPct val="0"/>
        </a:spcAft>
        <a:defRPr sz="2400">
          <a:solidFill>
            <a:srgbClr val="663300"/>
          </a:solidFill>
          <a:latin typeface="Arial" pitchFamily="34" charset="0"/>
        </a:defRPr>
      </a:lvl6pPr>
      <a:lvl7pPr marL="914400" algn="l" rtl="0" eaLnBrk="0" fontAlgn="base" hangingPunct="0">
        <a:spcBef>
          <a:spcPct val="0"/>
        </a:spcBef>
        <a:spcAft>
          <a:spcPct val="0"/>
        </a:spcAft>
        <a:defRPr sz="2400">
          <a:solidFill>
            <a:srgbClr val="663300"/>
          </a:solidFill>
          <a:latin typeface="Arial" pitchFamily="34" charset="0"/>
        </a:defRPr>
      </a:lvl7pPr>
      <a:lvl8pPr marL="1371600" algn="l" rtl="0" eaLnBrk="0" fontAlgn="base" hangingPunct="0">
        <a:spcBef>
          <a:spcPct val="0"/>
        </a:spcBef>
        <a:spcAft>
          <a:spcPct val="0"/>
        </a:spcAft>
        <a:defRPr sz="2400">
          <a:solidFill>
            <a:srgbClr val="663300"/>
          </a:solidFill>
          <a:latin typeface="Arial" pitchFamily="34" charset="0"/>
        </a:defRPr>
      </a:lvl8pPr>
      <a:lvl9pPr marL="1828800" algn="l" rtl="0" eaLnBrk="0" fontAlgn="base" hangingPunct="0">
        <a:spcBef>
          <a:spcPct val="0"/>
        </a:spcBef>
        <a:spcAft>
          <a:spcPct val="0"/>
        </a:spcAft>
        <a:defRPr sz="2400">
          <a:solidFill>
            <a:srgbClr val="663300"/>
          </a:solidFill>
          <a:latin typeface="Arial" pitchFamily="34" charset="0"/>
        </a:defRPr>
      </a:lvl9pPr>
    </p:titleStyle>
    <p:bodyStyle>
      <a:lvl1pPr marL="342900" indent="-342900" algn="l" rtl="0" eaLnBrk="0" fontAlgn="base" hangingPunct="0">
        <a:spcBef>
          <a:spcPct val="60000"/>
        </a:spcBef>
        <a:spcAft>
          <a:spcPct val="0"/>
        </a:spcAft>
        <a:buClr>
          <a:srgbClr val="006600"/>
        </a:buClr>
        <a:buSzPct val="100000"/>
        <a:buFont typeface="Wingdings" pitchFamily="2" charset="2"/>
        <a:buChar char="n"/>
        <a:defRPr sz="2000">
          <a:solidFill>
            <a:schemeClr val="tx1"/>
          </a:solidFill>
          <a:latin typeface="+mn-lt"/>
          <a:ea typeface="+mn-ea"/>
          <a:cs typeface="+mn-cs"/>
        </a:defRPr>
      </a:lvl1pPr>
      <a:lvl2pPr marL="742950" indent="-285750" algn="l" rtl="0" eaLnBrk="0" fontAlgn="base" hangingPunct="0">
        <a:spcBef>
          <a:spcPct val="60000"/>
        </a:spcBef>
        <a:spcAft>
          <a:spcPct val="0"/>
        </a:spcAft>
        <a:buClr>
          <a:srgbClr val="000099"/>
        </a:buClr>
        <a:buSzPct val="75000"/>
        <a:buFont typeface="Wingdings" pitchFamily="2" charset="2"/>
        <a:buChar char="l"/>
        <a:defRPr sz="2000">
          <a:solidFill>
            <a:schemeClr val="tx1"/>
          </a:solidFill>
          <a:latin typeface="+mn-lt"/>
        </a:defRPr>
      </a:lvl2pPr>
      <a:lvl3pPr marL="1143000" indent="-228600" algn="l" rtl="0" eaLnBrk="0" fontAlgn="base" hangingPunct="0">
        <a:spcBef>
          <a:spcPct val="20000"/>
        </a:spcBef>
        <a:spcAft>
          <a:spcPct val="0"/>
        </a:spcAft>
        <a:buClr>
          <a:srgbClr val="003300"/>
        </a:buClr>
        <a:buSzPct val="75000"/>
        <a:buFont typeface="Wingdings" pitchFamily="2" charset="2"/>
        <a:buChar char="q"/>
        <a:defRPr sz="2000">
          <a:solidFill>
            <a:schemeClr val="tx1"/>
          </a:solidFill>
          <a:latin typeface="+mn-lt"/>
        </a:defRPr>
      </a:lvl3pPr>
      <a:lvl4pPr marL="1600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32480091"/>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0.xml"/><Relationship Id="rId6" Type="http://schemas.openxmlformats.org/officeDocument/2006/relationships/hyperlink" Target="https://youtu.be/3hspKYIn5ds?t=162" TargetMode="External"/><Relationship Id="rId5" Type="http://schemas.openxmlformats.org/officeDocument/2006/relationships/image" Target="../media/image6.png"/><Relationship Id="rId4" Type="http://schemas.openxmlformats.org/officeDocument/2006/relationships/hyperlink" Target="https://youtu.be/3hspKYIn5ds?t=29"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youtu.be/jmVfDbqRxKo?t=555" TargetMode="External"/><Relationship Id="rId1" Type="http://schemas.openxmlformats.org/officeDocument/2006/relationships/slideLayout" Target="../slideLayouts/slideLayout25.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21.xml"/><Relationship Id="rId1" Type="http://schemas.openxmlformats.org/officeDocument/2006/relationships/slideLayout" Target="../slideLayouts/slideLayout25.xml"/><Relationship Id="rId5" Type="http://schemas.openxmlformats.org/officeDocument/2006/relationships/image" Target="../media/image21.png"/><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image" Target="../media/image23.png"/><Relationship Id="rId5" Type="http://schemas.openxmlformats.org/officeDocument/2006/relationships/hyperlink" Target="file:///Users/bkoo/Downloads/mathematics-06-00152-1.pdf" TargetMode="Externa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hyperlink" Target="https://youtu.be/9u1q3lH7VbE" TargetMode="External"/><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hyperlink" Target="https://youtu.be/9u1q3lH7VbE?t=323" TargetMode="External"/><Relationship Id="rId5" Type="http://schemas.openxmlformats.org/officeDocument/2006/relationships/image" Target="../media/image25.png"/><Relationship Id="rId4" Type="http://schemas.openxmlformats.org/officeDocument/2006/relationships/hyperlink" Target="https://youtu.be/9u1q3lH7VbE?t=167"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9u1q3lH7VbE?t=167" TargetMode="External"/><Relationship Id="rId7" Type="http://schemas.openxmlformats.org/officeDocument/2006/relationships/hyperlink" Target="https://youtu.be/9u1q3lH7VbE?t=962&#65288;explaination"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6" Type="http://schemas.openxmlformats.org/officeDocument/2006/relationships/image" Target="../media/image30.png"/><Relationship Id="rId5" Type="http://schemas.openxmlformats.org/officeDocument/2006/relationships/hyperlink" Target="https://youtu.be/9u1q3lH7VbE?t=962" TargetMode="Externa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26.png"/><Relationship Id="rId5" Type="http://schemas.openxmlformats.org/officeDocument/2006/relationships/hyperlink" Target="https://youtu.be/9u1q3lH7VbE?t=323" TargetMode="Externa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hyperlink" Target="https://www.wikiwand.com/en/Product_(category_theory)"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0.xml"/><Relationship Id="rId5" Type="http://schemas.openxmlformats.org/officeDocument/2006/relationships/image" Target="../media/image35.png"/><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43.e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jpe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0.xml"/><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0.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15.xml"/><Relationship Id="rId5" Type="http://schemas.openxmlformats.org/officeDocument/2006/relationships/image" Target="../media/image54.png"/><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8.xml"/><Relationship Id="rId1" Type="http://schemas.openxmlformats.org/officeDocument/2006/relationships/slideLayout" Target="../slideLayouts/slideLayout15.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0.xml"/><Relationship Id="rId1" Type="http://schemas.openxmlformats.org/officeDocument/2006/relationships/vmlDrawing" Target="../drawings/vmlDrawing2.vml"/><Relationship Id="rId5" Type="http://schemas.openxmlformats.org/officeDocument/2006/relationships/image" Target="../media/image57.emf"/><Relationship Id="rId4" Type="http://schemas.openxmlformats.org/officeDocument/2006/relationships/oleObject" Target="../embeddings/oleObject2.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hyperlink" Target="https://youtu.be/-4Yp3j_jk8Q?t=2500" TargetMode="External"/><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3" Type="http://schemas.openxmlformats.org/officeDocument/2006/relationships/hyperlink" Target="https://youtu.be/6MJUGVFAXKg?t=114" TargetMode="External"/><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15.xml"/><Relationship Id="rId6" Type="http://schemas.openxmlformats.org/officeDocument/2006/relationships/hyperlink" Target="https://youtu.be/1HfmnS1wx4k" TargetMode="External"/><Relationship Id="rId5" Type="http://schemas.openxmlformats.org/officeDocument/2006/relationships/image" Target="../media/image65.png"/><Relationship Id="rId4" Type="http://schemas.openxmlformats.org/officeDocument/2006/relationships/hyperlink" Target="https://youtu.be/j2m5YMnHvQQ?t=107"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hyperlink" Target="https://integratedreporting.org/wp-content/uploads/2013/12/13-12-08-THE-INTERNATIONAL-IR-FRAMEWORK-2-1.pdf" TargetMode="External"/><Relationship Id="rId2" Type="http://schemas.openxmlformats.org/officeDocument/2006/relationships/notesSlide" Target="../notesSlides/notesSlide59.xml"/><Relationship Id="rId1" Type="http://schemas.openxmlformats.org/officeDocument/2006/relationships/slideLayout" Target="../slideLayouts/slideLayout27.xml"/><Relationship Id="rId5" Type="http://schemas.openxmlformats.org/officeDocument/2006/relationships/image" Target="../media/image68.png"/><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youtu.be/hAWyex1GKRU" TargetMode="External"/><Relationship Id="rId7" Type="http://schemas.openxmlformats.org/officeDocument/2006/relationships/hyperlink" Target="https://youtu.be/hAWyex1GKRU?t=821" TargetMode="External"/><Relationship Id="rId2" Type="http://schemas.openxmlformats.org/officeDocument/2006/relationships/notesSlide" Target="../notesSlides/notesSlide60.xml"/><Relationship Id="rId1" Type="http://schemas.openxmlformats.org/officeDocument/2006/relationships/slideLayout" Target="../slideLayouts/slideLayout15.xml"/><Relationship Id="rId6" Type="http://schemas.openxmlformats.org/officeDocument/2006/relationships/image" Target="../media/image70.png"/><Relationship Id="rId5" Type="http://schemas.openxmlformats.org/officeDocument/2006/relationships/hyperlink" Target="https://youtu.be/hAWyex1GKRU?t=778" TargetMode="External"/><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hyperlink" Target="https://youtu.be/3WXTX0IUaOg?t=136" TargetMode="External"/><Relationship Id="rId2" Type="http://schemas.openxmlformats.org/officeDocument/2006/relationships/notesSlide" Target="../notesSlides/notesSlide61.xml"/><Relationship Id="rId1" Type="http://schemas.openxmlformats.org/officeDocument/2006/relationships/slideLayout" Target="../slideLayouts/slideLayout15.xml"/><Relationship Id="rId5" Type="http://schemas.openxmlformats.org/officeDocument/2006/relationships/image" Target="../media/image73.png"/><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sz="2667" dirty="0"/>
              <a:t>Computational Thinking &amp; Systems Design</a:t>
            </a:r>
            <a:br>
              <a:rPr lang="en" sz="2667" dirty="0"/>
            </a:br>
            <a:br>
              <a:rPr lang="en" sz="2667" dirty="0"/>
            </a:br>
            <a:r>
              <a:rPr lang="en" sz="2667" dirty="0"/>
              <a:t>Lecture 12 </a:t>
            </a:r>
            <a:br>
              <a:rPr lang="en" sz="2667" dirty="0"/>
            </a:br>
            <a:r>
              <a:rPr lang="en" sz="2667" dirty="0"/>
              <a:t>Operating System: </a:t>
            </a:r>
            <a:br>
              <a:rPr lang="en" sz="2667" dirty="0"/>
            </a:br>
            <a:r>
              <a:rPr lang="en-US" sz="2667" dirty="0"/>
              <a:t>from bare minimum to distributed systems</a:t>
            </a:r>
            <a:endParaRPr sz="2667" dirty="0"/>
          </a:p>
        </p:txBody>
      </p:sp>
      <p:sp>
        <p:nvSpPr>
          <p:cNvPr id="55" name="Google Shape;55;p13"/>
          <p:cNvSpPr txBox="1">
            <a:spLocks noGrp="1"/>
          </p:cNvSpPr>
          <p:nvPr>
            <p:ph type="subTitle" idx="1"/>
          </p:nvPr>
        </p:nvSpPr>
        <p:spPr>
          <a:xfrm>
            <a:off x="415600" y="5259092"/>
            <a:ext cx="11360800" cy="963141"/>
          </a:xfrm>
          <a:prstGeom prst="rect">
            <a:avLst/>
          </a:prstGeom>
        </p:spPr>
        <p:txBody>
          <a:bodyPr spcFirstLastPara="1" vert="horz" wrap="square" lIns="121900" tIns="121900" rIns="121900" bIns="121900" rtlCol="0" anchor="t" anchorCtr="0">
            <a:noAutofit/>
          </a:bodyPr>
          <a:lstStyle/>
          <a:p>
            <a:pPr>
              <a:spcBef>
                <a:spcPts val="0"/>
              </a:spcBef>
            </a:pPr>
            <a:r>
              <a:rPr lang="en" sz="2667" dirty="0"/>
              <a:t>Ben Koo</a:t>
            </a:r>
            <a:endParaRPr sz="2667" dirty="0"/>
          </a:p>
          <a:p>
            <a:pPr>
              <a:spcBef>
                <a:spcPts val="0"/>
              </a:spcBef>
            </a:pPr>
            <a:r>
              <a:rPr lang="en" sz="2667" dirty="0"/>
              <a:t>December </a:t>
            </a:r>
            <a:r>
              <a:rPr lang="en-US" sz="2667" dirty="0"/>
              <a:t>1</a:t>
            </a:r>
            <a:r>
              <a:rPr lang="en" sz="2667" dirty="0"/>
              <a:t>, 2020</a:t>
            </a:r>
            <a:endParaRPr sz="2667" dirty="0"/>
          </a:p>
        </p:txBody>
      </p:sp>
      <p:sp>
        <p:nvSpPr>
          <p:cNvPr id="4" name="Slide Number Placeholder 3">
            <a:extLst>
              <a:ext uri="{FF2B5EF4-FFF2-40B4-BE49-F238E27FC236}">
                <a16:creationId xmlns:a16="http://schemas.microsoft.com/office/drawing/2014/main" id="{628C3275-4086-0144-99A1-5A41B0FBE697}"/>
              </a:ext>
            </a:extLst>
          </p:cNvPr>
          <p:cNvSpPr>
            <a:spLocks noGrp="1"/>
          </p:cNvSpPr>
          <p:nvPr>
            <p:ph type="sldNum" idx="12"/>
          </p:nvPr>
        </p:nvSpPr>
        <p:spPr/>
        <p:txBody>
          <a:bodyPr/>
          <a:lstStyle/>
          <a:p>
            <a:fld id="{00000000-1234-1234-1234-123412341234}" type="slidenum">
              <a:rPr lang="en" smtClean="0"/>
              <a:pPr/>
              <a:t>1</a:t>
            </a:fld>
            <a:endParaRPr lang="en"/>
          </a:p>
        </p:txBody>
      </p:sp>
      <p:pic>
        <p:nvPicPr>
          <p:cNvPr id="5" name="Picture 4">
            <a:extLst>
              <a:ext uri="{FF2B5EF4-FFF2-40B4-BE49-F238E27FC236}">
                <a16:creationId xmlns:a16="http://schemas.microsoft.com/office/drawing/2014/main" id="{325D4C5F-5D8F-CD42-AA61-7C6BC896D9A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49277" y="3429000"/>
            <a:ext cx="2690307" cy="1698030"/>
          </a:xfrm>
          <a:prstGeom prst="rect">
            <a:avLst/>
          </a:prstGeom>
        </p:spPr>
      </p:pic>
      <p:pic>
        <p:nvPicPr>
          <p:cNvPr id="2" name="Picture 1">
            <a:extLst>
              <a:ext uri="{FF2B5EF4-FFF2-40B4-BE49-F238E27FC236}">
                <a16:creationId xmlns:a16="http://schemas.microsoft.com/office/drawing/2014/main" id="{33CE2F49-B8CA-224E-AA96-890C3AE88EC3}"/>
              </a:ext>
            </a:extLst>
          </p:cNvPr>
          <p:cNvPicPr>
            <a:picLocks noChangeAspect="1"/>
          </p:cNvPicPr>
          <p:nvPr/>
        </p:nvPicPr>
        <p:blipFill>
          <a:blip r:embed="rId4"/>
          <a:stretch>
            <a:fillRect/>
          </a:stretch>
        </p:blipFill>
        <p:spPr>
          <a:xfrm>
            <a:off x="2652416" y="3420146"/>
            <a:ext cx="2943253" cy="1698030"/>
          </a:xfrm>
          <a:prstGeom prst="rect">
            <a:avLst/>
          </a:prstGeom>
        </p:spPr>
      </p:pic>
    </p:spTree>
    <p:extLst>
      <p:ext uri="{BB962C8B-B14F-4D97-AF65-F5344CB8AC3E}">
        <p14:creationId xmlns:p14="http://schemas.microsoft.com/office/powerpoint/2010/main" val="2904910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r>
              <a:rPr lang="en-US" altLang="en-CN"/>
              <a:t>A typical OS:</a:t>
            </a:r>
          </a:p>
        </p:txBody>
      </p:sp>
      <p:sp>
        <p:nvSpPr>
          <p:cNvPr id="771075" name="Rectangle 3">
            <a:extLst>
              <a:ext uri="{FF2B5EF4-FFF2-40B4-BE49-F238E27FC236}">
                <a16:creationId xmlns:a16="http://schemas.microsoft.com/office/drawing/2014/main" id="{FD407BA4-563C-D443-B2F7-DCC64522EEAB}"/>
              </a:ext>
            </a:extLst>
          </p:cNvPr>
          <p:cNvSpPr>
            <a:spLocks noGrp="1" noChangeArrowheads="1"/>
          </p:cNvSpPr>
          <p:nvPr>
            <p:ph type="body" idx="1"/>
          </p:nvPr>
        </p:nvSpPr>
        <p:spPr/>
        <p:txBody>
          <a:bodyPr/>
          <a:lstStyle/>
          <a:p>
            <a:pPr>
              <a:spcBef>
                <a:spcPct val="130000"/>
              </a:spcBef>
              <a:buFont typeface="Wingdings" pitchFamily="2" charset="2"/>
              <a:buChar char="q"/>
            </a:pPr>
            <a:r>
              <a:rPr lang="en-US" altLang="en-CN" sz="1800"/>
              <a:t>Is modular and scalable</a:t>
            </a:r>
          </a:p>
          <a:p>
            <a:pPr>
              <a:spcBef>
                <a:spcPct val="130000"/>
              </a:spcBef>
              <a:buFont typeface="Wingdings" pitchFamily="2" charset="2"/>
              <a:buChar char="q"/>
            </a:pPr>
            <a:r>
              <a:rPr lang="en-US" altLang="en-CN" sz="1800"/>
              <a:t>Empowers programmers (language extensions)</a:t>
            </a:r>
          </a:p>
          <a:p>
            <a:pPr>
              <a:spcBef>
                <a:spcPct val="130000"/>
              </a:spcBef>
              <a:buFont typeface="Wingdings" pitchFamily="2" charset="2"/>
              <a:buChar char="q"/>
            </a:pPr>
            <a:r>
              <a:rPr lang="en-US" altLang="en-CN" sz="1800"/>
              <a:t>Empowers users (file system, GUI, ...)</a:t>
            </a:r>
          </a:p>
          <a:p>
            <a:pPr>
              <a:spcBef>
                <a:spcPct val="130000"/>
              </a:spcBef>
              <a:buFont typeface="Wingdings" pitchFamily="2" charset="2"/>
              <a:buChar char="q"/>
            </a:pPr>
            <a:r>
              <a:rPr lang="en-US" altLang="en-CN" sz="1800"/>
              <a:t>Closes gaps between software and hardware</a:t>
            </a:r>
          </a:p>
          <a:p>
            <a:pPr>
              <a:spcBef>
                <a:spcPct val="130000"/>
              </a:spcBef>
              <a:buFont typeface="Wingdings" pitchFamily="2" charset="2"/>
              <a:buChar char="q"/>
            </a:pPr>
            <a:r>
              <a:rPr lang="en-US" altLang="en-CN" sz="1800"/>
              <a:t>Runs in “protected mode”</a:t>
            </a:r>
          </a:p>
          <a:p>
            <a:pPr>
              <a:spcBef>
                <a:spcPct val="130000"/>
              </a:spcBef>
              <a:buFont typeface="Wingdings" pitchFamily="2" charset="2"/>
              <a:buChar char="q"/>
            </a:pPr>
            <a:r>
              <a:rPr lang="en-US" altLang="en-CN" sz="1800"/>
              <a:t>Typically written in some high level language</a:t>
            </a:r>
          </a:p>
          <a:p>
            <a:pPr>
              <a:spcBef>
                <a:spcPct val="130000"/>
              </a:spcBef>
              <a:buFont typeface="Wingdings" pitchFamily="2" charset="2"/>
              <a:buChar char="q"/>
            </a:pPr>
            <a:r>
              <a:rPr lang="en-US" altLang="en-CN" sz="1800"/>
              <a:t>Typically grows gradually, assuming more and more functions</a:t>
            </a:r>
          </a:p>
          <a:p>
            <a:pPr>
              <a:spcBef>
                <a:spcPct val="130000"/>
              </a:spcBef>
              <a:buFont typeface="Wingdings" pitchFamily="2" charset="2"/>
              <a:buChar char="q"/>
            </a:pPr>
            <a:r>
              <a:rPr lang="en-US" altLang="en-CN" sz="1800"/>
              <a:t>Must be efficient.</a:t>
            </a:r>
          </a:p>
          <a:p>
            <a:pPr>
              <a:spcBef>
                <a:spcPct val="130000"/>
              </a:spcBef>
            </a:pPr>
            <a:endParaRPr lang="en-US" altLang="en-CN" sz="1800"/>
          </a:p>
        </p:txBody>
      </p:sp>
    </p:spTree>
    <p:extLst>
      <p:ext uri="{BB962C8B-B14F-4D97-AF65-F5344CB8AC3E}">
        <p14:creationId xmlns:p14="http://schemas.microsoft.com/office/powerpoint/2010/main" val="39638126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10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710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710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107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7107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7107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7107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710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075"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r>
              <a:rPr lang="en-US" altLang="en-CN" dirty="0"/>
              <a:t>Success Criteria</a:t>
            </a:r>
          </a:p>
        </p:txBody>
      </p:sp>
      <p:sp>
        <p:nvSpPr>
          <p:cNvPr id="771075" name="Rectangle 3">
            <a:extLst>
              <a:ext uri="{FF2B5EF4-FFF2-40B4-BE49-F238E27FC236}">
                <a16:creationId xmlns:a16="http://schemas.microsoft.com/office/drawing/2014/main" id="{FD407BA4-563C-D443-B2F7-DCC64522EEAB}"/>
              </a:ext>
            </a:extLst>
          </p:cNvPr>
          <p:cNvSpPr>
            <a:spLocks noGrp="1" noChangeArrowheads="1"/>
          </p:cNvSpPr>
          <p:nvPr>
            <p:ph type="body" idx="1"/>
          </p:nvPr>
        </p:nvSpPr>
        <p:spPr/>
        <p:txBody>
          <a:bodyPr/>
          <a:lstStyle/>
          <a:p>
            <a:pPr>
              <a:spcBef>
                <a:spcPct val="130000"/>
              </a:spcBef>
              <a:buFont typeface="Wingdings" pitchFamily="2" charset="2"/>
              <a:buChar char="q"/>
            </a:pPr>
            <a:r>
              <a:rPr lang="en-US" altLang="en-CN" sz="1800" dirty="0"/>
              <a:t>Running Time Analysis (Performance/Efficiency)</a:t>
            </a:r>
          </a:p>
          <a:p>
            <a:pPr>
              <a:spcBef>
                <a:spcPct val="130000"/>
              </a:spcBef>
              <a:buFont typeface="Wingdings" pitchFamily="2" charset="2"/>
              <a:buChar char="q"/>
            </a:pPr>
            <a:r>
              <a:rPr lang="en-US" altLang="en-CN" sz="1800" dirty="0"/>
              <a:t>Resource Allocation</a:t>
            </a:r>
          </a:p>
          <a:p>
            <a:pPr>
              <a:spcBef>
                <a:spcPct val="130000"/>
              </a:spcBef>
              <a:buFont typeface="Wingdings" pitchFamily="2" charset="2"/>
              <a:buChar char="q"/>
            </a:pPr>
            <a:r>
              <a:rPr lang="en-US" altLang="en-CN" sz="1800" dirty="0"/>
              <a:t>Input Handling</a:t>
            </a:r>
          </a:p>
          <a:p>
            <a:pPr>
              <a:spcBef>
                <a:spcPct val="130000"/>
              </a:spcBef>
              <a:buFont typeface="Wingdings" pitchFamily="2" charset="2"/>
              <a:buChar char="q"/>
            </a:pPr>
            <a:r>
              <a:rPr lang="en-US" altLang="en-CN" sz="1800" dirty="0"/>
              <a:t>Vector Graphics</a:t>
            </a:r>
          </a:p>
          <a:p>
            <a:pPr>
              <a:spcBef>
                <a:spcPct val="130000"/>
              </a:spcBef>
              <a:buFont typeface="Wingdings" pitchFamily="2" charset="2"/>
              <a:buChar char="q"/>
            </a:pPr>
            <a:r>
              <a:rPr lang="en-US" altLang="en-CN" sz="1800" dirty="0"/>
              <a:t>Textual Outputs</a:t>
            </a:r>
          </a:p>
          <a:p>
            <a:pPr>
              <a:spcBef>
                <a:spcPct val="130000"/>
              </a:spcBef>
              <a:buFont typeface="Wingdings" pitchFamily="2" charset="2"/>
              <a:buChar char="q"/>
            </a:pPr>
            <a:r>
              <a:rPr lang="en-US" altLang="en-CN" sz="1800" dirty="0"/>
              <a:t>Type Conversions</a:t>
            </a:r>
          </a:p>
          <a:p>
            <a:pPr>
              <a:spcBef>
                <a:spcPct val="130000"/>
              </a:spcBef>
              <a:buFont typeface="Wingdings" pitchFamily="2" charset="2"/>
              <a:buChar char="q"/>
            </a:pPr>
            <a:r>
              <a:rPr lang="en-US" altLang="en-CN" sz="1800" dirty="0"/>
              <a:t>String Processing</a:t>
            </a:r>
          </a:p>
          <a:p>
            <a:pPr>
              <a:spcBef>
                <a:spcPct val="130000"/>
              </a:spcBef>
              <a:buFont typeface="Wingdings" pitchFamily="2" charset="2"/>
              <a:buChar char="q"/>
            </a:pPr>
            <a:r>
              <a:rPr lang="en-US" altLang="en-CN" sz="1800" dirty="0"/>
              <a:t>.</a:t>
            </a:r>
          </a:p>
          <a:p>
            <a:pPr>
              <a:spcBef>
                <a:spcPct val="130000"/>
              </a:spcBef>
            </a:pPr>
            <a:endParaRPr lang="en-US" altLang="en-CN" sz="1800" dirty="0"/>
          </a:p>
        </p:txBody>
      </p:sp>
    </p:spTree>
    <p:extLst>
      <p:ext uri="{BB962C8B-B14F-4D97-AF65-F5344CB8AC3E}">
        <p14:creationId xmlns:p14="http://schemas.microsoft.com/office/powerpoint/2010/main" val="26652368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10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710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710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107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7107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7107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7107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710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075"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28949" y="1827343"/>
            <a:ext cx="5393600" cy="1332816"/>
          </a:xfrm>
          <a:prstGeom prst="rect">
            <a:avLst/>
          </a:prstGeom>
        </p:spPr>
        <p:txBody>
          <a:bodyPr spcFirstLastPara="1" wrap="square" lIns="121900" tIns="121900" rIns="121900" bIns="121900" anchor="ctr" anchorCtr="0">
            <a:noAutofit/>
          </a:bodyPr>
          <a:lstStyle/>
          <a:p>
            <a:r>
              <a:rPr lang="en" dirty="0"/>
              <a:t>Abstraction</a:t>
            </a:r>
            <a:endParaRPr dirty="0"/>
          </a:p>
        </p:txBody>
      </p:sp>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12</a:t>
            </a:fld>
            <a:endParaRPr lang="en" kern="0">
              <a:solidFill>
                <a:srgbClr val="595959"/>
              </a:solidFill>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816895" y="2335584"/>
            <a:ext cx="5116000" cy="452241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indent="0" defTabSz="1219170">
              <a:buClr>
                <a:srgbClr val="595959"/>
              </a:buClr>
              <a:buNone/>
            </a:pPr>
            <a:r>
              <a:rPr lang="en-US" sz="2400" kern="0" dirty="0">
                <a:solidFill>
                  <a:srgbClr val="000000"/>
                </a:solidFill>
              </a:rPr>
              <a:t>Why is abstraction useful?</a:t>
            </a:r>
          </a:p>
          <a:p>
            <a:pPr marL="1219170" lvl="1" indent="-457189" defTabSz="1219170">
              <a:spcBef>
                <a:spcPts val="2133"/>
              </a:spcBef>
              <a:buClr>
                <a:srgbClr val="595959"/>
              </a:buClr>
              <a:buSzPts val="1800"/>
              <a:buFont typeface="Arial"/>
              <a:buChar char="●"/>
            </a:pPr>
            <a:r>
              <a:rPr lang="en-US" sz="1867" kern="0" dirty="0">
                <a:solidFill>
                  <a:srgbClr val="000000"/>
                </a:solidFill>
              </a:rPr>
              <a:t>Allow reuse through universal properties</a:t>
            </a:r>
          </a:p>
          <a:p>
            <a:pPr marL="1219170" lvl="1" indent="-457189" defTabSz="1219170">
              <a:spcBef>
                <a:spcPts val="2133"/>
              </a:spcBef>
              <a:buClr>
                <a:srgbClr val="595959"/>
              </a:buClr>
              <a:buSzPts val="1800"/>
              <a:buFont typeface="Arial"/>
              <a:buChar char="●"/>
            </a:pPr>
            <a:r>
              <a:rPr lang="en-US" sz="1867" kern="0" dirty="0">
                <a:solidFill>
                  <a:srgbClr val="000000"/>
                </a:solidFill>
              </a:rPr>
              <a:t>Avoid resource conflicts</a:t>
            </a:r>
          </a:p>
          <a:p>
            <a:pPr marL="1219170" lvl="1" indent="-457189" defTabSz="1219170">
              <a:spcBef>
                <a:spcPts val="2133"/>
              </a:spcBef>
              <a:buClr>
                <a:srgbClr val="595959"/>
              </a:buClr>
              <a:buSzPts val="1800"/>
              <a:buFont typeface="Arial"/>
              <a:buChar char="●"/>
            </a:pPr>
            <a:r>
              <a:rPr lang="en-US" sz="1867" kern="0" dirty="0">
                <a:solidFill>
                  <a:srgbClr val="000000"/>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6308400" y="1985861"/>
            <a:ext cx="5393600" cy="101577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1219170">
              <a:buClr>
                <a:srgbClr val="000000"/>
              </a:buClr>
            </a:pPr>
            <a:r>
              <a:rPr lang="en-US" sz="5600" kern="0" dirty="0">
                <a:solidFill>
                  <a:srgbClr val="FFFFFF"/>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6422211" y="2506984"/>
            <a:ext cx="5116000" cy="41796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indent="0" defTabSz="1219170">
              <a:buClr>
                <a:srgbClr val="595959"/>
              </a:buClr>
              <a:buNone/>
            </a:pPr>
            <a:r>
              <a:rPr lang="en-US" sz="2400" kern="0" dirty="0">
                <a:solidFill>
                  <a:srgbClr val="FFFFFF"/>
                </a:solidFill>
              </a:rPr>
              <a:t>Generalizing concrete experience?</a:t>
            </a:r>
          </a:p>
          <a:p>
            <a:pPr marL="1219170" lvl="1" indent="-457189" defTabSz="1219170">
              <a:spcBef>
                <a:spcPts val="2133"/>
              </a:spcBef>
              <a:buClr>
                <a:srgbClr val="595959"/>
              </a:buClr>
              <a:buSzPts val="1800"/>
              <a:buFont typeface="Arial"/>
              <a:buChar char="●"/>
            </a:pPr>
            <a:r>
              <a:rPr lang="en-US" sz="1867" kern="0" dirty="0">
                <a:solidFill>
                  <a:srgbClr val="FFFFFF"/>
                </a:solidFill>
              </a:rPr>
              <a:t>Make analogies in localized contexts</a:t>
            </a:r>
          </a:p>
          <a:p>
            <a:pPr marL="1219170" lvl="1" indent="-457189" defTabSz="1219170">
              <a:spcBef>
                <a:spcPts val="2133"/>
              </a:spcBef>
              <a:buClr>
                <a:srgbClr val="595959"/>
              </a:buClr>
              <a:buSzPts val="1800"/>
              <a:buFont typeface="Arial"/>
              <a:buChar char="●"/>
            </a:pPr>
            <a:r>
              <a:rPr lang="en-US" sz="1867" kern="0" dirty="0">
                <a:solidFill>
                  <a:srgbClr val="FFFFFF"/>
                </a:solidFill>
              </a:rPr>
              <a:t>Engage sensible metaphors</a:t>
            </a:r>
          </a:p>
          <a:p>
            <a:pPr marL="1219170" lvl="1" indent="-457189" defTabSz="1219170">
              <a:spcBef>
                <a:spcPts val="2133"/>
              </a:spcBef>
              <a:buClr>
                <a:srgbClr val="595959"/>
              </a:buClr>
              <a:buSzPts val="1800"/>
              <a:buFont typeface="Arial"/>
              <a:buChar char="●"/>
            </a:pPr>
            <a:r>
              <a:rPr lang="en-US" sz="1867" kern="0" dirty="0">
                <a:solidFill>
                  <a:srgbClr val="FFFFFF"/>
                </a:solidFill>
              </a:rPr>
              <a:t>Define terms and boundaries</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463717" y="720838"/>
            <a:ext cx="9835977" cy="50788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1219170">
              <a:buClr>
                <a:srgbClr val="000000"/>
              </a:buClr>
            </a:pPr>
            <a:r>
              <a:rPr lang="en-US" sz="4800" kern="0" dirty="0">
                <a:solidFill>
                  <a:srgbClr val="000000"/>
                </a:solidFil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6096001" y="39191"/>
            <a:ext cx="4036540" cy="1684540"/>
          </a:xfrm>
          <a:prstGeom prst="rect">
            <a:avLst/>
          </a:prstGeom>
        </p:spPr>
      </p:pic>
    </p:spTree>
    <p:extLst>
      <p:ext uri="{BB962C8B-B14F-4D97-AF65-F5344CB8AC3E}">
        <p14:creationId xmlns:p14="http://schemas.microsoft.com/office/powerpoint/2010/main" val="2395746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63676" y="278353"/>
            <a:ext cx="5393600" cy="2276000"/>
          </a:xfrm>
          <a:prstGeom prst="rect">
            <a:avLst/>
          </a:prstGeom>
        </p:spPr>
        <p:txBody>
          <a:bodyPr spcFirstLastPara="1" wrap="square" lIns="121900" tIns="121900" rIns="121900" bIns="121900" anchor="ctr" anchorCtr="0">
            <a:noAutofit/>
          </a:bodyPr>
          <a:lstStyle/>
          <a:p>
            <a:r>
              <a:rPr lang="en-US" dirty="0"/>
              <a:t>Soundness</a:t>
            </a:r>
            <a:endParaRPr dirty="0"/>
          </a:p>
        </p:txBody>
      </p:sp>
      <p:sp>
        <p:nvSpPr>
          <p:cNvPr id="61" name="Google Shape;61;p14"/>
          <p:cNvSpPr txBox="1">
            <a:spLocks noGrp="1"/>
          </p:cNvSpPr>
          <p:nvPr>
            <p:ph type="body" idx="2"/>
          </p:nvPr>
        </p:nvSpPr>
        <p:spPr>
          <a:xfrm>
            <a:off x="655972" y="2092112"/>
            <a:ext cx="4809009" cy="1003401"/>
          </a:xfrm>
          <a:prstGeom prst="rect">
            <a:avLst/>
          </a:prstGeom>
        </p:spPr>
        <p:txBody>
          <a:bodyPr spcFirstLastPara="1" wrap="square" lIns="121900" tIns="121900" rIns="121900" bIns="121900" anchor="ctr" anchorCtr="0">
            <a:noAutofit/>
          </a:bodyPr>
          <a:lstStyle/>
          <a:p>
            <a:r>
              <a:rPr lang="en-US" dirty="0"/>
              <a:t>Every provable statement is </a:t>
            </a:r>
            <a:r>
              <a:rPr lang="en-US" b="1" dirty="0"/>
              <a:t>true</a:t>
            </a:r>
            <a:endParaRPr b="1" dirty="0"/>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6425108" y="278353"/>
            <a:ext cx="5393600" cy="22760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1219170">
              <a:buClr>
                <a:srgbClr val="000000"/>
              </a:buClr>
            </a:pPr>
            <a:r>
              <a:rPr lang="en-US" sz="5600" kern="0" dirty="0">
                <a:solidFill>
                  <a:srgbClr val="000000"/>
                </a:solidFil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6853402" y="2092112"/>
            <a:ext cx="4809009" cy="100340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609585" indent="-457189" defTabSz="1219170">
              <a:buClr>
                <a:srgbClr val="595959"/>
              </a:buClr>
            </a:pPr>
            <a:r>
              <a:rPr lang="en-US" sz="2400" kern="0" dirty="0">
                <a:solidFill>
                  <a:srgbClr val="595959"/>
                </a:solidFill>
              </a:rPr>
              <a:t>Every </a:t>
            </a:r>
            <a:r>
              <a:rPr lang="en-US" sz="2400" b="1" kern="0" dirty="0">
                <a:solidFill>
                  <a:srgbClr val="595959"/>
                </a:solidFill>
              </a:rPr>
              <a:t>true</a:t>
            </a:r>
            <a:r>
              <a:rPr lang="en-US" sz="2400" kern="0" dirty="0">
                <a:solidFill>
                  <a:srgbClr val="595959"/>
                </a:solidFil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1109422" y="3050861"/>
            <a:ext cx="9246442"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Cited from : </a:t>
            </a:r>
            <a:r>
              <a:rPr lang="en-US" sz="1867" kern="0" dirty="0">
                <a:solidFill>
                  <a:srgbClr val="000000"/>
                </a:solidFill>
                <a:latin typeface="Arial"/>
                <a:cs typeface="Arial"/>
                <a:sym typeface="Arial"/>
                <a:hlinkClick r:id="rId3"/>
              </a:rPr>
              <a:t>Soundness and Completeness: With Precision</a:t>
            </a:r>
            <a:r>
              <a:rPr lang="en-US" sz="1867" kern="0" dirty="0">
                <a:solidFill>
                  <a:srgbClr val="000000"/>
                </a:solidFill>
                <a:latin typeface="Arial"/>
                <a:cs typeface="Arial"/>
                <a:sym typeface="Arial"/>
              </a:rPr>
              <a:t> on </a:t>
            </a:r>
            <a:r>
              <a:rPr lang="en-US" sz="1867" kern="0" dirty="0" err="1">
                <a:solidFill>
                  <a:srgbClr val="000000"/>
                </a:solidFill>
                <a:latin typeface="Arial"/>
                <a:cs typeface="Arial"/>
                <a:sym typeface="Arial"/>
              </a:rPr>
              <a:t>news.ycombinator.com</a:t>
            </a:r>
            <a:endParaRPr lang="en-TW" sz="1867" kern="0" dirty="0">
              <a:solidFill>
                <a:srgbClr val="000000"/>
              </a:solidFill>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25421" y="3743973"/>
            <a:ext cx="3470107" cy="2330592"/>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1104650" y="6198836"/>
            <a:ext cx="3911648"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hlinkClick r:id="rId4"/>
              </a:rPr>
              <a:t>https://</a:t>
            </a:r>
            <a:r>
              <a:rPr lang="en-US" sz="1867" kern="0" dirty="0" err="1">
                <a:solidFill>
                  <a:srgbClr val="000000"/>
                </a:solidFill>
                <a:latin typeface="Arial"/>
                <a:cs typeface="Arial"/>
                <a:sym typeface="Arial"/>
                <a:hlinkClick r:id="rId4"/>
              </a:rPr>
              <a:t>youtu.be</a:t>
            </a:r>
            <a:r>
              <a:rPr lang="en-US" sz="1867" kern="0" dirty="0">
                <a:solidFill>
                  <a:srgbClr val="000000"/>
                </a:solidFill>
                <a:latin typeface="Arial"/>
                <a:cs typeface="Arial"/>
                <a:sym typeface="Arial"/>
                <a:hlinkClick r:id="rId4"/>
              </a:rPr>
              <a:t>/3hspKYIn5ds?t=29</a:t>
            </a:r>
            <a:endParaRPr lang="en-TW" sz="1867" kern="0" dirty="0">
              <a:solidFill>
                <a:srgbClr val="000000"/>
              </a:solidFill>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7099560" y="6074565"/>
            <a:ext cx="4044697"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hlinkClick r:id="rId6"/>
              </a:rPr>
              <a:t>https://youtu.be/3hspKYIn5ds?t=162</a:t>
            </a:r>
            <a:endParaRPr lang="en-TW" sz="1867" kern="0" dirty="0">
              <a:solidFill>
                <a:srgbClr val="000000"/>
              </a:solidFill>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522851" y="3743973"/>
            <a:ext cx="3470108" cy="2330592"/>
          </a:xfrm>
          <a:prstGeom prst="rect">
            <a:avLst/>
          </a:prstGeom>
        </p:spPr>
      </p:pic>
      <p:sp>
        <p:nvSpPr>
          <p:cNvPr id="9" name="TextBox 8">
            <a:extLst>
              <a:ext uri="{FF2B5EF4-FFF2-40B4-BE49-F238E27FC236}">
                <a16:creationId xmlns:a16="http://schemas.microsoft.com/office/drawing/2014/main" id="{B0BD10F1-5A2D-954B-9E4D-1AE73222A110}"/>
              </a:ext>
            </a:extLst>
          </p:cNvPr>
          <p:cNvSpPr txBox="1"/>
          <p:nvPr/>
        </p:nvSpPr>
        <p:spPr>
          <a:xfrm>
            <a:off x="2558012" y="313257"/>
            <a:ext cx="7075976" cy="666977"/>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For engineering/scientific purpose, it is difficult to escape Monism</a:t>
            </a:r>
          </a:p>
          <a:p>
            <a:pPr algn="ctr" defTabSz="1219170">
              <a:buClr>
                <a:srgbClr val="000000"/>
              </a:buClr>
            </a:pPr>
            <a:r>
              <a:rPr lang="en-TW" sz="1867" kern="0" dirty="0">
                <a:solidFill>
                  <a:srgbClr val="000000"/>
                </a:solidFill>
                <a:latin typeface="Arial"/>
                <a:cs typeface="Arial"/>
                <a:sym typeface="Arial"/>
              </a:rPr>
              <a:t>The unifying notion of “Truth” is the source of Monism</a:t>
            </a:r>
          </a:p>
        </p:txBody>
      </p:sp>
      <p:sp>
        <p:nvSpPr>
          <p:cNvPr id="11" name="Slide Number Placeholder 10">
            <a:extLst>
              <a:ext uri="{FF2B5EF4-FFF2-40B4-BE49-F238E27FC236}">
                <a16:creationId xmlns:a16="http://schemas.microsoft.com/office/drawing/2014/main" id="{3E201AFC-7837-B34A-8145-61300FEA617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13</a:t>
            </a:fld>
            <a:endParaRPr lang="en" kern="0">
              <a:solidFill>
                <a:srgbClr val="595959"/>
              </a:solidFill>
              <a:latin typeface="Arial"/>
              <a:cs typeface="Arial"/>
              <a:sym typeface="Arial"/>
            </a:endParaRPr>
          </a:p>
        </p:txBody>
      </p:sp>
    </p:spTree>
    <p:extLst>
      <p:ext uri="{BB962C8B-B14F-4D97-AF65-F5344CB8AC3E}">
        <p14:creationId xmlns:p14="http://schemas.microsoft.com/office/powerpoint/2010/main" val="2284673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93AEB5F0-4FBC-D549-8F4C-7F75D4B6892D}"/>
              </a:ext>
            </a:extLst>
          </p:cNvPr>
          <p:cNvSpPr>
            <a:spLocks noGrp="1" noChangeArrowheads="1"/>
          </p:cNvSpPr>
          <p:nvPr>
            <p:ph type="title"/>
          </p:nvPr>
        </p:nvSpPr>
        <p:spPr/>
        <p:txBody>
          <a:bodyPr/>
          <a:lstStyle/>
          <a:p>
            <a:r>
              <a:rPr lang="en-US" altLang="en-CN"/>
              <a:t>Efficiency</a:t>
            </a:r>
          </a:p>
        </p:txBody>
      </p:sp>
      <p:sp>
        <p:nvSpPr>
          <p:cNvPr id="773123" name="Rectangle 3">
            <a:extLst>
              <a:ext uri="{FF2B5EF4-FFF2-40B4-BE49-F238E27FC236}">
                <a16:creationId xmlns:a16="http://schemas.microsoft.com/office/drawing/2014/main" id="{7050D1CF-E2B6-D545-B198-5B4FF700FF37}"/>
              </a:ext>
            </a:extLst>
          </p:cNvPr>
          <p:cNvSpPr>
            <a:spLocks noGrp="1" noChangeArrowheads="1"/>
          </p:cNvSpPr>
          <p:nvPr>
            <p:ph type="body" idx="1"/>
          </p:nvPr>
        </p:nvSpPr>
        <p:spPr/>
        <p:txBody>
          <a:bodyPr/>
          <a:lstStyle/>
          <a:p>
            <a:pPr marL="0" indent="0">
              <a:lnSpc>
                <a:spcPct val="90000"/>
              </a:lnSpc>
              <a:spcBef>
                <a:spcPct val="100000"/>
              </a:spcBef>
              <a:buNone/>
              <a:defRPr/>
            </a:pPr>
            <a:r>
              <a:rPr lang="en-US" sz="1800" dirty="0"/>
              <a:t>We have to implement various operations on </a:t>
            </a:r>
            <a:r>
              <a:rPr lang="en-US" sz="1800" i="1" dirty="0"/>
              <a:t>n</a:t>
            </a:r>
            <a:r>
              <a:rPr lang="en-US" sz="1800" dirty="0"/>
              <a:t>-bit binary numbers </a:t>
            </a:r>
            <a:br>
              <a:rPr lang="en-US" sz="1800" dirty="0"/>
            </a:br>
            <a:r>
              <a:rPr lang="en-US" sz="1800" dirty="0"/>
              <a:t>(</a:t>
            </a:r>
            <a:r>
              <a:rPr lang="en-US" sz="1800" i="1" dirty="0"/>
              <a:t>n </a:t>
            </a:r>
            <a:r>
              <a:rPr lang="en-US" sz="1800" dirty="0"/>
              <a:t>= 16, 32, 64, ...). </a:t>
            </a:r>
          </a:p>
          <a:p>
            <a:pPr marL="0" indent="0">
              <a:lnSpc>
                <a:spcPct val="90000"/>
              </a:lnSpc>
              <a:spcBef>
                <a:spcPct val="100000"/>
              </a:spcBef>
              <a:buNone/>
              <a:defRPr/>
            </a:pPr>
            <a:r>
              <a:rPr lang="en-US" sz="1800" u="sng" dirty="0"/>
              <a:t>For example, consider </a:t>
            </a:r>
            <a:r>
              <a:rPr lang="en-US" sz="1800" i="1" u="sng" dirty="0"/>
              <a:t>multiplication</a:t>
            </a:r>
          </a:p>
          <a:p>
            <a:pPr>
              <a:lnSpc>
                <a:spcPct val="90000"/>
              </a:lnSpc>
              <a:spcBef>
                <a:spcPct val="100000"/>
              </a:spcBef>
              <a:defRPr/>
            </a:pPr>
            <a:r>
              <a:rPr lang="en-US" sz="1800" dirty="0"/>
              <a:t>Naïve algorithm: </a:t>
            </a:r>
            <a:r>
              <a:rPr lang="en-US" sz="1800" dirty="0">
                <a:solidFill>
                  <a:srgbClr val="990000"/>
                </a:solidFill>
              </a:rPr>
              <a:t>to multiply x*y:  { for i = 1 ... y do sum = sum + x }</a:t>
            </a:r>
          </a:p>
          <a:p>
            <a:pPr>
              <a:lnSpc>
                <a:spcPct val="90000"/>
              </a:lnSpc>
              <a:spcBef>
                <a:spcPct val="100000"/>
              </a:spcBef>
              <a:buFont typeface="Wingdings" pitchFamily="2" charset="2"/>
              <a:buNone/>
              <a:defRPr/>
            </a:pPr>
            <a:r>
              <a:rPr lang="en-US" sz="1800" dirty="0"/>
              <a:t>     Run-time is proportional to </a:t>
            </a:r>
            <a:r>
              <a:rPr lang="en-US" sz="1800" i="1" dirty="0">
                <a:solidFill>
                  <a:srgbClr val="990000"/>
                </a:solidFill>
              </a:rPr>
              <a:t>y</a:t>
            </a:r>
          </a:p>
          <a:p>
            <a:pPr>
              <a:lnSpc>
                <a:spcPct val="90000"/>
              </a:lnSpc>
              <a:spcBef>
                <a:spcPct val="100000"/>
              </a:spcBef>
              <a:buFont typeface="Wingdings" pitchFamily="2" charset="2"/>
              <a:buNone/>
              <a:defRPr/>
            </a:pPr>
            <a:r>
              <a:rPr lang="en-US" sz="1800" dirty="0"/>
              <a:t>     In a 64-bit system, </a:t>
            </a:r>
            <a:r>
              <a:rPr lang="en-US" sz="1800" i="1" dirty="0">
                <a:solidFill>
                  <a:srgbClr val="990000"/>
                </a:solidFill>
              </a:rPr>
              <a:t>y</a:t>
            </a:r>
            <a:r>
              <a:rPr lang="en-US" sz="1800" dirty="0"/>
              <a:t> can be as large as </a:t>
            </a:r>
            <a:r>
              <a:rPr lang="en-US" sz="1800" dirty="0">
                <a:solidFill>
                  <a:srgbClr val="990000"/>
                </a:solidFill>
              </a:rPr>
              <a:t>2</a:t>
            </a:r>
            <a:r>
              <a:rPr lang="en-US" sz="1800" baseline="30000" dirty="0">
                <a:solidFill>
                  <a:srgbClr val="990000"/>
                </a:solidFill>
                <a:latin typeface="Times New Roman (Hebrew)" charset="-79"/>
              </a:rPr>
              <a:t>64</a:t>
            </a:r>
            <a:r>
              <a:rPr lang="en-US" sz="1800" baseline="30000" dirty="0">
                <a:latin typeface="Times New Roman (Hebrew)" charset="-79"/>
              </a:rPr>
              <a:t>.</a:t>
            </a:r>
            <a:r>
              <a:rPr lang="en-US" sz="1800" dirty="0"/>
              <a:t> </a:t>
            </a:r>
          </a:p>
          <a:p>
            <a:pPr>
              <a:lnSpc>
                <a:spcPct val="90000"/>
              </a:lnSpc>
              <a:spcBef>
                <a:spcPct val="100000"/>
              </a:spcBef>
              <a:buFont typeface="Wingdings" pitchFamily="2" charset="2"/>
              <a:buNone/>
              <a:defRPr/>
            </a:pPr>
            <a:r>
              <a:rPr lang="en-US" sz="1800" dirty="0"/>
              <a:t>     Multiplications can take years to complete</a:t>
            </a:r>
          </a:p>
          <a:p>
            <a:pPr>
              <a:lnSpc>
                <a:spcPct val="90000"/>
              </a:lnSpc>
              <a:spcBef>
                <a:spcPct val="100000"/>
              </a:spcBef>
              <a:defRPr/>
            </a:pPr>
            <a:r>
              <a:rPr lang="en-US" sz="1800" dirty="0"/>
              <a:t>Algorithms that operate on </a:t>
            </a:r>
            <a:r>
              <a:rPr lang="en-US" sz="1800" i="1" dirty="0"/>
              <a:t>n</a:t>
            </a:r>
            <a:r>
              <a:rPr lang="en-US" sz="1800" dirty="0"/>
              <a:t>-bit inputs can be either:</a:t>
            </a:r>
          </a:p>
          <a:p>
            <a:pPr lvl="1">
              <a:lnSpc>
                <a:spcPct val="90000"/>
              </a:lnSpc>
              <a:spcBef>
                <a:spcPct val="100000"/>
              </a:spcBef>
              <a:defRPr/>
            </a:pPr>
            <a:r>
              <a:rPr lang="en-US" sz="1800" u="sng" dirty="0"/>
              <a:t>Naïve:</a:t>
            </a:r>
            <a:r>
              <a:rPr lang="en-US" sz="1800" dirty="0"/>
              <a:t> run-time is </a:t>
            </a:r>
            <a:r>
              <a:rPr lang="en-US" sz="1800" dirty="0">
                <a:solidFill>
                  <a:srgbClr val="000099"/>
                </a:solidFill>
              </a:rPr>
              <a:t>proportional</a:t>
            </a:r>
            <a:r>
              <a:rPr lang="en-US" sz="1800" dirty="0"/>
              <a:t> </a:t>
            </a:r>
            <a:r>
              <a:rPr lang="en-US" sz="1800" dirty="0">
                <a:solidFill>
                  <a:srgbClr val="000099"/>
                </a:solidFill>
              </a:rPr>
              <a:t>to the </a:t>
            </a:r>
            <a:r>
              <a:rPr lang="en-US" sz="1800" i="1" u="sng" dirty="0">
                <a:solidFill>
                  <a:srgbClr val="000099"/>
                </a:solidFill>
              </a:rPr>
              <a:t>value</a:t>
            </a:r>
            <a:r>
              <a:rPr lang="en-US" sz="1800" dirty="0">
                <a:solidFill>
                  <a:srgbClr val="000099"/>
                </a:solidFill>
              </a:rPr>
              <a:t> of the </a:t>
            </a:r>
            <a:r>
              <a:rPr lang="en-US" sz="1800" i="1" dirty="0">
                <a:solidFill>
                  <a:srgbClr val="000099"/>
                </a:solidFill>
              </a:rPr>
              <a:t>n</a:t>
            </a:r>
            <a:r>
              <a:rPr lang="en-US" sz="1800" dirty="0">
                <a:solidFill>
                  <a:srgbClr val="000099"/>
                </a:solidFill>
              </a:rPr>
              <a:t>-bit inputs</a:t>
            </a:r>
            <a:endParaRPr lang="en-US" sz="1800" dirty="0"/>
          </a:p>
          <a:p>
            <a:pPr lvl="1">
              <a:lnSpc>
                <a:spcPct val="90000"/>
              </a:lnSpc>
              <a:spcBef>
                <a:spcPct val="100000"/>
              </a:spcBef>
              <a:defRPr/>
            </a:pPr>
            <a:r>
              <a:rPr lang="en-US" sz="1800" u="sng" dirty="0"/>
              <a:t>Good:</a:t>
            </a:r>
            <a:r>
              <a:rPr lang="en-US" sz="1800" dirty="0"/>
              <a:t> run-time is </a:t>
            </a:r>
            <a:r>
              <a:rPr lang="en-US" sz="1800" dirty="0">
                <a:solidFill>
                  <a:srgbClr val="000099"/>
                </a:solidFill>
              </a:rPr>
              <a:t>proportional to </a:t>
            </a:r>
            <a:r>
              <a:rPr lang="en-US" sz="1800" i="1" dirty="0">
                <a:solidFill>
                  <a:srgbClr val="000099"/>
                </a:solidFill>
              </a:rPr>
              <a:t>n, the input’s </a:t>
            </a:r>
            <a:r>
              <a:rPr lang="en-US" sz="1800" i="1" u="sng" dirty="0">
                <a:solidFill>
                  <a:srgbClr val="000099"/>
                </a:solidFill>
              </a:rPr>
              <a:t>size.</a:t>
            </a:r>
            <a:endParaRPr lang="en-US" sz="1800" u="sng" dirty="0">
              <a:solidFill>
                <a:srgbClr val="000099"/>
              </a:solidFill>
            </a:endParaRPr>
          </a:p>
        </p:txBody>
      </p:sp>
    </p:spTree>
    <p:extLst>
      <p:ext uri="{BB962C8B-B14F-4D97-AF65-F5344CB8AC3E}">
        <p14:creationId xmlns:p14="http://schemas.microsoft.com/office/powerpoint/2010/main" val="20448836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31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731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731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312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7312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7312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7312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77312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499"/>
                                          </p:stCondLst>
                                        </p:cTn>
                                        <p:tgtEl>
                                          <p:spTgt spid="7731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123"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24D246ED-DC67-9444-AB08-885DA2247A95}"/>
              </a:ext>
            </a:extLst>
          </p:cNvPr>
          <p:cNvSpPr>
            <a:spLocks noGrp="1" noChangeArrowheads="1"/>
          </p:cNvSpPr>
          <p:nvPr>
            <p:ph type="title"/>
          </p:nvPr>
        </p:nvSpPr>
        <p:spPr/>
        <p:txBody>
          <a:bodyPr/>
          <a:lstStyle/>
          <a:p>
            <a:r>
              <a:rPr lang="en-US" altLang="en-CN"/>
              <a:t>A historic moment remembered</a:t>
            </a:r>
            <a:endParaRPr lang="en-US" altLang="en-CN" sz="1400"/>
          </a:p>
        </p:txBody>
      </p:sp>
      <p:sp>
        <p:nvSpPr>
          <p:cNvPr id="807939" name="Text Box 3">
            <a:extLst>
              <a:ext uri="{FF2B5EF4-FFF2-40B4-BE49-F238E27FC236}">
                <a16:creationId xmlns:a16="http://schemas.microsoft.com/office/drawing/2014/main" id="{112D45F9-0CD9-6344-A9C9-1E7171CF5A7D}"/>
              </a:ext>
            </a:extLst>
          </p:cNvPr>
          <p:cNvSpPr txBox="1">
            <a:spLocks noChangeArrowheads="1"/>
          </p:cNvSpPr>
          <p:nvPr/>
        </p:nvSpPr>
        <p:spPr bwMode="auto">
          <a:xfrm>
            <a:off x="1752600" y="862014"/>
            <a:ext cx="4635500" cy="5438775"/>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360000" bIns="36000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Wozniak began writing the software that would get the microprocessor to display images on the screen.  After a couple of month he was ready to test it. “I typed a few keys on the keyboard and I was shocked! The letters were displayed on the screen.” </a:t>
            </a:r>
          </a:p>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It was Sunday, June 29, 1975, a milestone for the personal computer. “It was the first time in history,” Wozniak later said, “anyone had typed a character on a keyboard and seen it show up on their own computer’s screen right in front of them”</a:t>
            </a:r>
          </a:p>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altLang="en-CN" sz="16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Steve Jobs</a:t>
            </a: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by Walter Isaacson, 2012) </a:t>
            </a:r>
          </a:p>
        </p:txBody>
      </p:sp>
      <p:pic>
        <p:nvPicPr>
          <p:cNvPr id="38916" name="Picture 2" descr="Bouquet">
            <a:extLst>
              <a:ext uri="{FF2B5EF4-FFF2-40B4-BE49-F238E27FC236}">
                <a16:creationId xmlns:a16="http://schemas.microsoft.com/office/drawing/2014/main" id="{91FD5C51-9616-274F-802C-B36AA8A9863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38925" y="3529014"/>
            <a:ext cx="3810000" cy="2771775"/>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917" name="Group 1">
            <a:extLst>
              <a:ext uri="{FF2B5EF4-FFF2-40B4-BE49-F238E27FC236}">
                <a16:creationId xmlns:a16="http://schemas.microsoft.com/office/drawing/2014/main" id="{86AB308A-3294-C34E-8441-B0D35D0E0BA1}"/>
              </a:ext>
            </a:extLst>
          </p:cNvPr>
          <p:cNvGrpSpPr>
            <a:grpSpLocks/>
          </p:cNvGrpSpPr>
          <p:nvPr/>
        </p:nvGrpSpPr>
        <p:grpSpPr bwMode="auto">
          <a:xfrm>
            <a:off x="7286626" y="863601"/>
            <a:ext cx="2390775" cy="2100263"/>
            <a:chOff x="5762625" y="796493"/>
            <a:chExt cx="2514600" cy="2295215"/>
          </a:xfrm>
        </p:grpSpPr>
        <p:pic>
          <p:nvPicPr>
            <p:cNvPr id="38918" name="Picture 4" descr="Bouquet">
              <a:extLst>
                <a:ext uri="{FF2B5EF4-FFF2-40B4-BE49-F238E27FC236}">
                  <a16:creationId xmlns:a16="http://schemas.microsoft.com/office/drawing/2014/main" id="{2948A596-1A7F-EF42-A97E-70CCFC0FC4E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62625" y="796493"/>
              <a:ext cx="2514600" cy="2295215"/>
            </a:xfrm>
            <a:prstGeom prst="rect">
              <a:avLst/>
            </a:prstGeom>
            <a:noFill/>
            <a:ln>
              <a:noFill/>
            </a:ln>
            <a:effectLst/>
            <a:extLst>
              <a:ext uri="{909E8E84-426E-40DD-AFC4-6F175D3DCCD1}">
                <a14:hiddenFill xmlns:a14="http://schemas.microsoft.com/office/drawing/2010/main">
                  <a:blipFill dpi="0" rotWithShape="0">
                    <a:blip/>
                    <a:srcRect l="19221" r="11250" b="15001"/>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9" name="Picture 4" descr="Bouquet">
              <a:extLst>
                <a:ext uri="{FF2B5EF4-FFF2-40B4-BE49-F238E27FC236}">
                  <a16:creationId xmlns:a16="http://schemas.microsoft.com/office/drawing/2014/main" id="{E96F643C-0461-6B47-950E-976BE9C9BA5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162800" y="1723092"/>
              <a:ext cx="746290" cy="442015"/>
            </a:xfrm>
            <a:prstGeom prst="rect">
              <a:avLst/>
            </a:prstGeom>
            <a:noFill/>
            <a:ln>
              <a:noFill/>
            </a:ln>
            <a:effectLst/>
            <a:extLst>
              <a:ext uri="{909E8E84-426E-40DD-AFC4-6F175D3DCCD1}">
                <a14:hiddenFill xmlns:a14="http://schemas.microsoft.com/office/drawing/2010/main">
                  <a:blipFill dpi="0" rotWithShape="0">
                    <a:blip/>
                    <a:srcRect l="68115" t="68629" r="11250" b="15001"/>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7331383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079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0793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07939">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79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939"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30EBACF1-4CA0-2A42-8525-88376B489CEA}"/>
              </a:ext>
            </a:extLst>
          </p:cNvPr>
          <p:cNvSpPr>
            <a:spLocks noGrp="1" noChangeArrowheads="1"/>
          </p:cNvSpPr>
          <p:nvPr>
            <p:ph type="title"/>
          </p:nvPr>
        </p:nvSpPr>
        <p:spPr/>
        <p:txBody>
          <a:bodyPr/>
          <a:lstStyle/>
          <a:p>
            <a:r>
              <a:rPr lang="en-US" altLang="en-CN"/>
              <a:t>Keyboard input </a:t>
            </a:r>
            <a:r>
              <a:rPr lang="en-US" altLang="en-CN" sz="1800"/>
              <a:t>(cont.)</a:t>
            </a:r>
          </a:p>
        </p:txBody>
      </p:sp>
      <p:pic>
        <p:nvPicPr>
          <p:cNvPr id="818179" name="Picture 3" descr="Bouquet">
            <a:extLst>
              <a:ext uri="{FF2B5EF4-FFF2-40B4-BE49-F238E27FC236}">
                <a16:creationId xmlns:a16="http://schemas.microsoft.com/office/drawing/2014/main" id="{73EB6FFA-6D14-E14C-834C-7BB88FF77B3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52600" y="762000"/>
            <a:ext cx="4419600" cy="3581400"/>
          </a:xfrm>
          <a:prstGeom prst="rect">
            <a:avLst/>
          </a:prstGeom>
          <a:noFill/>
          <a:ln>
            <a:noFill/>
          </a:ln>
          <a:effectLst/>
          <a:extLst>
            <a:ext uri="{909E8E84-426E-40DD-AFC4-6F175D3DCCD1}">
              <a14:hiddenFill xmlns:a14="http://schemas.microsoft.com/office/drawing/2010/main">
                <a:blipFill dpi="0" rotWithShape="0">
                  <a:blip r:embed="rId4"/>
                  <a:srcRect l="18750" t="38710" r="49106" b="25432"/>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8180" name="Picture 4" descr="Bouquet">
            <a:extLst>
              <a:ext uri="{FF2B5EF4-FFF2-40B4-BE49-F238E27FC236}">
                <a16:creationId xmlns:a16="http://schemas.microsoft.com/office/drawing/2014/main" id="{1EB46480-2E5D-B641-8E72-E8860A94F29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477000" y="2286001"/>
            <a:ext cx="3886200" cy="3973513"/>
          </a:xfrm>
          <a:prstGeom prst="rect">
            <a:avLst/>
          </a:prstGeom>
          <a:noFill/>
          <a:ln>
            <a:noFill/>
          </a:ln>
          <a:effectLst/>
          <a:extLst>
            <a:ext uri="{909E8E84-426E-40DD-AFC4-6F175D3DCCD1}">
              <a14:hiddenFill xmlns:a14="http://schemas.microsoft.com/office/drawing/2010/main">
                <a:blipFill dpi="0" rotWithShape="0">
                  <a:blip r:embed="rId4"/>
                  <a:srcRect l="53665" t="38710" r="18069" b="2150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4044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1817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18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C5AE7BD3-00E9-3243-9861-E4311C18E6A7}"/>
              </a:ext>
            </a:extLst>
          </p:cNvPr>
          <p:cNvSpPr>
            <a:spLocks noGrp="1" noChangeArrowheads="1"/>
          </p:cNvSpPr>
          <p:nvPr>
            <p:ph type="title"/>
          </p:nvPr>
        </p:nvSpPr>
        <p:spPr/>
        <p:txBody>
          <a:bodyPr/>
          <a:lstStyle/>
          <a:p>
            <a:r>
              <a:rPr lang="en-US" altLang="en-CN"/>
              <a:t>Jack OS recap</a:t>
            </a:r>
          </a:p>
        </p:txBody>
      </p:sp>
      <p:grpSp>
        <p:nvGrpSpPr>
          <p:cNvPr id="820227" name="Group 3">
            <a:extLst>
              <a:ext uri="{FF2B5EF4-FFF2-40B4-BE49-F238E27FC236}">
                <a16:creationId xmlns:a16="http://schemas.microsoft.com/office/drawing/2014/main" id="{73AE34E1-64F2-CC43-B744-61B4A8C01AFB}"/>
              </a:ext>
            </a:extLst>
          </p:cNvPr>
          <p:cNvGrpSpPr>
            <a:grpSpLocks/>
          </p:cNvGrpSpPr>
          <p:nvPr/>
        </p:nvGrpSpPr>
        <p:grpSpPr bwMode="auto">
          <a:xfrm>
            <a:off x="2041526" y="796925"/>
            <a:ext cx="7439025" cy="4178300"/>
            <a:chOff x="326" y="502"/>
            <a:chExt cx="4686" cy="2632"/>
          </a:xfrm>
        </p:grpSpPr>
        <p:sp>
          <p:nvSpPr>
            <p:cNvPr id="40968" name="Text Box 4">
              <a:extLst>
                <a:ext uri="{FF2B5EF4-FFF2-40B4-BE49-F238E27FC236}">
                  <a16:creationId xmlns:a16="http://schemas.microsoft.com/office/drawing/2014/main" id="{49A2E73C-B20C-5C40-9917-E8BD95BC3B7C}"/>
                </a:ext>
              </a:extLst>
            </p:cNvPr>
            <p:cNvSpPr txBox="1">
              <a:spLocks noChangeArrowheads="1"/>
            </p:cNvSpPr>
            <p:nvPr/>
          </p:nvSpPr>
          <p:spPr bwMode="auto">
            <a:xfrm>
              <a:off x="326" y="502"/>
              <a:ext cx="2290" cy="957"/>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Math</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function void init()</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function int </a:t>
              </a:r>
              <a:r>
                <a:rPr lang="en-US" altLang="en-CN" sz="1200" b="1">
                  <a:solidFill>
                    <a:srgbClr val="990000"/>
                  </a:solidFill>
                  <a:latin typeface="Courier New" panose="02070309020205020404" pitchFamily="49" charset="0"/>
                  <a:cs typeface="Courier New" panose="02070309020205020404" pitchFamily="49" charset="0"/>
                </a:rPr>
                <a:t>abs</a:t>
              </a:r>
              <a:r>
                <a:rPr lang="en-US" altLang="en-CN" sz="1200" b="1">
                  <a:solidFill>
                    <a:srgbClr val="000000"/>
                  </a:solidFill>
                  <a:latin typeface="Courier New" panose="02070309020205020404" pitchFamily="49" charset="0"/>
                  <a:cs typeface="Courier New" panose="02070309020205020404" pitchFamily="49" charset="0"/>
                </a:rPr>
                <a:t>(int x)</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69" name="Text Box 5">
              <a:extLst>
                <a:ext uri="{FF2B5EF4-FFF2-40B4-BE49-F238E27FC236}">
                  <a16:creationId xmlns:a16="http://schemas.microsoft.com/office/drawing/2014/main" id="{B1597648-2108-F84B-BAF5-02E6DE1F47CD}"/>
                </a:ext>
              </a:extLst>
            </p:cNvPr>
            <p:cNvSpPr txBox="1">
              <a:spLocks noChangeArrowheads="1"/>
            </p:cNvSpPr>
            <p:nvPr/>
          </p:nvSpPr>
          <p:spPr bwMode="auto">
            <a:xfrm>
              <a:off x="566" y="709"/>
              <a:ext cx="2366" cy="14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String</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0" name="Text Box 6">
              <a:extLst>
                <a:ext uri="{FF2B5EF4-FFF2-40B4-BE49-F238E27FC236}">
                  <a16:creationId xmlns:a16="http://schemas.microsoft.com/office/drawing/2014/main" id="{71DC89EE-5D13-9E4F-833C-B300183E55E9}"/>
                </a:ext>
              </a:extLst>
            </p:cNvPr>
            <p:cNvSpPr txBox="1">
              <a:spLocks noChangeArrowheads="1"/>
            </p:cNvSpPr>
            <p:nvPr/>
          </p:nvSpPr>
          <p:spPr bwMode="auto">
            <a:xfrm>
              <a:off x="806" y="936"/>
              <a:ext cx="2443" cy="131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Array</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Array </a:t>
              </a:r>
              <a:r>
                <a:rPr lang="en-US" altLang="en-CN" sz="1200" b="1">
                  <a:solidFill>
                    <a:srgbClr val="990000"/>
                  </a:solidFill>
                  <a:latin typeface="Courier New" panose="02070309020205020404" pitchFamily="49" charset="0"/>
                  <a:cs typeface="Courier New" panose="02070309020205020404" pitchFamily="49" charset="0"/>
                </a:rPr>
                <a:t>new</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size) </a:t>
              </a:r>
              <a:endParaRPr lang="en-US" altLang="en-CN" sz="1200" b="1">
                <a:solidFill>
                  <a:srgbClr val="000000"/>
                </a:solidFill>
                <a:latin typeface="Courier New" panose="02070309020205020404" pitchFamily="49" charset="0"/>
                <a:cs typeface="Courier New" panose="02070309020205020404" pitchFamily="49" charset="0"/>
              </a:endParaRP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method void </a:t>
              </a:r>
              <a:r>
                <a:rPr lang="en-US" altLang="en-CN" sz="1200" b="1">
                  <a:solidFill>
                    <a:srgbClr val="990000"/>
                  </a:solidFill>
                  <a:latin typeface="Courier New" panose="02070309020205020404" pitchFamily="49" charset="0"/>
                  <a:cs typeface="Courier New" panose="02070309020205020404" pitchFamily="49" charset="0"/>
                </a:rPr>
                <a:t>dispose</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200" b="1">
                <a:solidFill>
                  <a:srgbClr val="000000"/>
                </a:solidFill>
                <a:latin typeface="Courier New" panose="02070309020205020404" pitchFamily="49" charset="0"/>
                <a:cs typeface="Courier New" panose="02070309020205020404" pitchFamily="49" charset="0"/>
              </a:endParaRPr>
            </a:p>
          </p:txBody>
        </p:sp>
        <p:sp>
          <p:nvSpPr>
            <p:cNvPr id="40971" name="Text Box 7">
              <a:extLst>
                <a:ext uri="{FF2B5EF4-FFF2-40B4-BE49-F238E27FC236}">
                  <a16:creationId xmlns:a16="http://schemas.microsoft.com/office/drawing/2014/main" id="{ADA6F5AD-71DA-F940-8F7B-D9B634BFA932}"/>
                </a:ext>
              </a:extLst>
            </p:cNvPr>
            <p:cNvSpPr txBox="1">
              <a:spLocks noChangeArrowheads="1"/>
            </p:cNvSpPr>
            <p:nvPr/>
          </p:nvSpPr>
          <p:spPr bwMode="auto">
            <a:xfrm>
              <a:off x="1046" y="1208"/>
              <a:ext cx="2557" cy="120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Output</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2" name="Text Box 8">
              <a:extLst>
                <a:ext uri="{FF2B5EF4-FFF2-40B4-BE49-F238E27FC236}">
                  <a16:creationId xmlns:a16="http://schemas.microsoft.com/office/drawing/2014/main" id="{3C39123B-3BCE-834A-BA4F-1BFB39C0460D}"/>
                </a:ext>
              </a:extLst>
            </p:cNvPr>
            <p:cNvSpPr txBox="1">
              <a:spLocks noChangeArrowheads="1"/>
            </p:cNvSpPr>
            <p:nvPr/>
          </p:nvSpPr>
          <p:spPr bwMode="auto">
            <a:xfrm>
              <a:off x="1334" y="1480"/>
              <a:ext cx="2862" cy="112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Screen</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3" name="Text Box 9">
              <a:extLst>
                <a:ext uri="{FF2B5EF4-FFF2-40B4-BE49-F238E27FC236}">
                  <a16:creationId xmlns:a16="http://schemas.microsoft.com/office/drawing/2014/main" id="{7E6667A2-8EC6-4141-8A7A-B8975B9ED343}"/>
                </a:ext>
              </a:extLst>
            </p:cNvPr>
            <p:cNvSpPr txBox="1">
              <a:spLocks noChangeArrowheads="1"/>
            </p:cNvSpPr>
            <p:nvPr/>
          </p:nvSpPr>
          <p:spPr bwMode="auto">
            <a:xfrm>
              <a:off x="1622" y="1752"/>
              <a:ext cx="2862" cy="1039"/>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Memory</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function int </a:t>
              </a:r>
              <a:r>
                <a:rPr lang="en-US" altLang="en-CN" sz="1200" b="1">
                  <a:solidFill>
                    <a:srgbClr val="990000"/>
                  </a:solidFill>
                  <a:latin typeface="Courier New" panose="02070309020205020404" pitchFamily="49" charset="0"/>
                  <a:cs typeface="Courier New" panose="02070309020205020404" pitchFamily="49" charset="0"/>
                </a:rPr>
                <a:t>peek</a:t>
              </a:r>
              <a:r>
                <a:rPr lang="en-US" altLang="en-CN" sz="1200" b="1">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4" name="Text Box 10">
              <a:extLst>
                <a:ext uri="{FF2B5EF4-FFF2-40B4-BE49-F238E27FC236}">
                  <a16:creationId xmlns:a16="http://schemas.microsoft.com/office/drawing/2014/main" id="{BD354A86-E1F1-3F40-8BE9-781350B0BB25}"/>
                </a:ext>
              </a:extLst>
            </p:cNvPr>
            <p:cNvSpPr txBox="1">
              <a:spLocks noChangeArrowheads="1"/>
            </p:cNvSpPr>
            <p:nvPr/>
          </p:nvSpPr>
          <p:spPr bwMode="auto">
            <a:xfrm>
              <a:off x="1862" y="1979"/>
              <a:ext cx="2862" cy="93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Keyboard</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5" name="Text Box 11">
              <a:extLst>
                <a:ext uri="{FF2B5EF4-FFF2-40B4-BE49-F238E27FC236}">
                  <a16:creationId xmlns:a16="http://schemas.microsoft.com/office/drawing/2014/main" id="{0B8143C3-107D-5842-8F56-AB0DA27B2763}"/>
                </a:ext>
              </a:extLst>
            </p:cNvPr>
            <p:cNvSpPr txBox="1">
              <a:spLocks noChangeArrowheads="1"/>
            </p:cNvSpPr>
            <p:nvPr/>
          </p:nvSpPr>
          <p:spPr bwMode="auto">
            <a:xfrm>
              <a:off x="2150" y="2251"/>
              <a:ext cx="2862" cy="88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2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Sys</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200" b="1">
                  <a:solidFill>
                    <a:srgbClr val="990000"/>
                  </a:solidFill>
                  <a:latin typeface="Courier New" panose="02070309020205020404" pitchFamily="49" charset="0"/>
                  <a:cs typeface="Courier New" panose="02070309020205020404" pitchFamily="49" charset="0"/>
                </a:rPr>
                <a:t>halt</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200" b="1">
                  <a:solidFill>
                    <a:srgbClr val="990000"/>
                  </a:solidFill>
                  <a:latin typeface="Courier New" panose="02070309020205020404" pitchFamily="49" charset="0"/>
                  <a:cs typeface="Courier New" panose="02070309020205020404" pitchFamily="49" charset="0"/>
                </a:rPr>
                <a:t>error</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errorCode)</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200" b="1">
                  <a:solidFill>
                    <a:srgbClr val="990000"/>
                  </a:solidFill>
                  <a:latin typeface="Courier New" panose="02070309020205020404" pitchFamily="49" charset="0"/>
                  <a:cs typeface="Courier New" panose="02070309020205020404" pitchFamily="49" charset="0"/>
                </a:rPr>
                <a:t>wait</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duration)</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a:t>
              </a:r>
            </a:p>
            <a:p>
              <a:pPr eaLnBrk="0" fontAlgn="base" hangingPunct="0">
                <a:lnSpc>
                  <a:spcPct val="20000"/>
                </a:lnSpc>
                <a:spcBef>
                  <a:spcPct val="35000"/>
                </a:spcBef>
                <a:spcAft>
                  <a:spcPct val="0"/>
                </a:spcAft>
                <a:buClr>
                  <a:srgbClr val="006600"/>
                </a:buClr>
                <a:buSzPct val="85000"/>
              </a:pPr>
              <a:endParaRPr lang="en-US" altLang="en-CN" sz="1200" b="1">
                <a:solidFill>
                  <a:srgbClr val="000000"/>
                </a:solidFill>
                <a:latin typeface="Courier New" panose="02070309020205020404" pitchFamily="49" charset="0"/>
                <a:cs typeface="Courier New" panose="02070309020205020404" pitchFamily="49" charset="0"/>
              </a:endParaRPr>
            </a:p>
          </p:txBody>
        </p:sp>
      </p:grpSp>
      <p:grpSp>
        <p:nvGrpSpPr>
          <p:cNvPr id="820236" name="Group 12">
            <a:extLst>
              <a:ext uri="{FF2B5EF4-FFF2-40B4-BE49-F238E27FC236}">
                <a16:creationId xmlns:a16="http://schemas.microsoft.com/office/drawing/2014/main" id="{75ACC118-F802-854A-97FD-9CBFFC38B5A0}"/>
              </a:ext>
            </a:extLst>
          </p:cNvPr>
          <p:cNvGrpSpPr>
            <a:grpSpLocks/>
          </p:cNvGrpSpPr>
          <p:nvPr/>
        </p:nvGrpSpPr>
        <p:grpSpPr bwMode="auto">
          <a:xfrm>
            <a:off x="8001000" y="228601"/>
            <a:ext cx="1828800" cy="1527175"/>
            <a:chOff x="4368" y="576"/>
            <a:chExt cx="1152" cy="962"/>
          </a:xfrm>
        </p:grpSpPr>
        <p:pic>
          <p:nvPicPr>
            <p:cNvPr id="40966" name="Picture 13" descr="j0123413">
              <a:extLst>
                <a:ext uri="{FF2B5EF4-FFF2-40B4-BE49-F238E27FC236}">
                  <a16:creationId xmlns:a16="http://schemas.microsoft.com/office/drawing/2014/main" id="{53E7524B-E852-3E40-B46C-D0BEC19DB9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68" y="576"/>
              <a:ext cx="1152" cy="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Text Box 14">
              <a:extLst>
                <a:ext uri="{FF2B5EF4-FFF2-40B4-BE49-F238E27FC236}">
                  <a16:creationId xmlns:a16="http://schemas.microsoft.com/office/drawing/2014/main" id="{4AAB1B77-00DD-F24D-A0A7-2C24C08EEE3A}"/>
                </a:ext>
              </a:extLst>
            </p:cNvPr>
            <p:cNvSpPr txBox="1">
              <a:spLocks noChangeArrowheads="1"/>
            </p:cNvSpPr>
            <p:nvPr/>
          </p:nvSpPr>
          <p:spPr bwMode="auto">
            <a:xfrm>
              <a:off x="4608" y="771"/>
              <a:ext cx="912" cy="525"/>
            </a:xfrm>
            <a:prstGeom prst="rect">
              <a:avLst/>
            </a:prstGeom>
            <a:noFill/>
            <a:ln>
              <a:noFill/>
            </a:ln>
            <a:effectLst/>
            <a:extLst>
              <a:ext uri="{909E8E84-426E-40DD-AFC4-6F175D3DCCD1}">
                <a14:hiddenFill xmlns:a14="http://schemas.microsoft.com/office/drawing/2010/main">
                  <a:solidFill>
                    <a:srgbClr val="FFFFC5"/>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70000"/>
                </a:spcBef>
                <a:spcAft>
                  <a:spcPct val="0"/>
                </a:spcAft>
              </a:pPr>
              <a:r>
                <a:rPr lang="en-US" altLang="en-CN" sz="1800" u="sng">
                  <a:solidFill>
                    <a:srgbClr val="990000"/>
                  </a:solidFill>
                  <a:latin typeface="Comic Sans MS" panose="030F0902030302020204" pitchFamily="66" charset="0"/>
                  <a:cs typeface="Arial" panose="020B0604020202020204" pitchFamily="34" charset="0"/>
                </a:rPr>
                <a:t>Project 12:</a:t>
              </a:r>
            </a:p>
            <a:p>
              <a:pPr eaLnBrk="0" fontAlgn="base" hangingPunct="0">
                <a:spcBef>
                  <a:spcPct val="70000"/>
                </a:spcBef>
                <a:spcAft>
                  <a:spcPct val="0"/>
                </a:spcAft>
              </a:pPr>
              <a:r>
                <a:rPr lang="en-US" altLang="en-CN" sz="1800">
                  <a:solidFill>
                    <a:srgbClr val="000000"/>
                  </a:solidFill>
                  <a:latin typeface="Comic Sans MS" panose="030F0902030302020204" pitchFamily="66" charset="0"/>
                  <a:cs typeface="Arial" panose="020B0604020202020204" pitchFamily="34" charset="0"/>
                </a:rPr>
                <a:t>Build it.</a:t>
              </a:r>
            </a:p>
          </p:txBody>
        </p:sp>
      </p:grpSp>
      <p:sp>
        <p:nvSpPr>
          <p:cNvPr id="820239" name="Rectangle 15">
            <a:extLst>
              <a:ext uri="{FF2B5EF4-FFF2-40B4-BE49-F238E27FC236}">
                <a16:creationId xmlns:a16="http://schemas.microsoft.com/office/drawing/2014/main" id="{A34CBB20-C274-8F43-9725-69E572A71BD0}"/>
              </a:ext>
            </a:extLst>
          </p:cNvPr>
          <p:cNvSpPr>
            <a:spLocks noGrp="1" noChangeArrowheads="1"/>
          </p:cNvSpPr>
          <p:nvPr>
            <p:ph type="body" sz="half" idx="1"/>
          </p:nvPr>
        </p:nvSpPr>
        <p:spPr>
          <a:xfrm>
            <a:off x="3216276" y="5300664"/>
            <a:ext cx="6253163" cy="1150937"/>
          </a:xfrm>
          <a:noFill/>
        </p:spPr>
        <p:txBody>
          <a:bodyPr/>
          <a:lstStyle/>
          <a:p>
            <a:pPr>
              <a:lnSpc>
                <a:spcPct val="90000"/>
              </a:lnSpc>
            </a:pPr>
            <a:r>
              <a:rPr lang="en-US" altLang="en-CN" sz="1600"/>
              <a:t>Implementation: just like GNU Unix and Linux were built:</a:t>
            </a:r>
          </a:p>
          <a:p>
            <a:pPr>
              <a:lnSpc>
                <a:spcPct val="90000"/>
              </a:lnSpc>
            </a:pPr>
            <a:r>
              <a:rPr lang="en-US" altLang="en-CN" sz="1600"/>
              <a:t>Start with an existing system, </a:t>
            </a:r>
            <a:br>
              <a:rPr lang="en-US" altLang="en-CN" sz="1600"/>
            </a:br>
            <a:r>
              <a:rPr lang="en-US" altLang="en-CN" sz="1600"/>
              <a:t>and gradually replace it with a new system,</a:t>
            </a:r>
            <a:br>
              <a:rPr lang="en-US" altLang="en-CN" sz="1600"/>
            </a:br>
            <a:r>
              <a:rPr lang="en-US" altLang="en-CN" sz="1600"/>
              <a:t>one library at a time.</a:t>
            </a:r>
          </a:p>
        </p:txBody>
      </p:sp>
    </p:spTree>
    <p:extLst>
      <p:ext uri="{BB962C8B-B14F-4D97-AF65-F5344CB8AC3E}">
        <p14:creationId xmlns:p14="http://schemas.microsoft.com/office/powerpoint/2010/main" val="31721964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202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202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023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02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239"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F2E4667-9AB5-D249-8CD1-32EDE1DA7FEF}"/>
              </a:ext>
            </a:extLst>
          </p:cNvPr>
          <p:cNvSpPr>
            <a:spLocks noGrp="1" noChangeArrowheads="1"/>
          </p:cNvSpPr>
          <p:nvPr>
            <p:ph type="title"/>
          </p:nvPr>
        </p:nvSpPr>
        <p:spPr/>
        <p:txBody>
          <a:bodyPr/>
          <a:lstStyle/>
          <a:p>
            <a:r>
              <a:rPr lang="en-US" altLang="en-CN"/>
              <a:t>Perspective</a:t>
            </a:r>
          </a:p>
        </p:txBody>
      </p:sp>
      <p:sp>
        <p:nvSpPr>
          <p:cNvPr id="822275" name="Rectangle 3">
            <a:extLst>
              <a:ext uri="{FF2B5EF4-FFF2-40B4-BE49-F238E27FC236}">
                <a16:creationId xmlns:a16="http://schemas.microsoft.com/office/drawing/2014/main" id="{E19FA51C-A481-A643-B138-266749A68F6A}"/>
              </a:ext>
            </a:extLst>
          </p:cNvPr>
          <p:cNvSpPr>
            <a:spLocks noGrp="1" noChangeArrowheads="1"/>
          </p:cNvSpPr>
          <p:nvPr>
            <p:ph type="body" idx="1"/>
          </p:nvPr>
        </p:nvSpPr>
        <p:spPr>
          <a:xfrm>
            <a:off x="2514600" y="762000"/>
            <a:ext cx="7848600" cy="5562600"/>
          </a:xfrm>
        </p:spPr>
        <p:txBody>
          <a:bodyPr/>
          <a:lstStyle/>
          <a:p>
            <a:pPr>
              <a:spcBef>
                <a:spcPct val="100000"/>
              </a:spcBef>
            </a:pPr>
            <a:r>
              <a:rPr lang="en-US" altLang="en-CN" sz="1800"/>
              <a:t>What we presented can be described as a:</a:t>
            </a:r>
          </a:p>
          <a:p>
            <a:pPr lvl="1">
              <a:spcBef>
                <a:spcPct val="100000"/>
              </a:spcBef>
            </a:pPr>
            <a:r>
              <a:rPr lang="en-US" altLang="en-CN" sz="1800"/>
              <a:t>mini OS</a:t>
            </a:r>
          </a:p>
          <a:p>
            <a:pPr lvl="1">
              <a:spcBef>
                <a:spcPct val="100000"/>
              </a:spcBef>
            </a:pPr>
            <a:r>
              <a:rPr lang="en-US" altLang="en-CN" sz="1800"/>
              <a:t>Standard library</a:t>
            </a:r>
          </a:p>
          <a:p>
            <a:pPr>
              <a:spcBef>
                <a:spcPct val="100000"/>
              </a:spcBef>
            </a:pPr>
            <a:r>
              <a:rPr lang="en-US" altLang="en-CN" sz="1800"/>
              <a:t>Many classical OS functions are missing</a:t>
            </a:r>
          </a:p>
          <a:p>
            <a:pPr>
              <a:spcBef>
                <a:spcPct val="100000"/>
              </a:spcBef>
            </a:pPr>
            <a:r>
              <a:rPr lang="en-US" altLang="en-CN" sz="1800"/>
              <a:t>No separation between user mode and OS mode</a:t>
            </a:r>
          </a:p>
          <a:p>
            <a:pPr>
              <a:spcBef>
                <a:spcPct val="100000"/>
              </a:spcBef>
            </a:pPr>
            <a:r>
              <a:rPr lang="en-US" altLang="en-CN" sz="1800"/>
              <a:t>Some algorithms (e.g. multiplication and division) are standard</a:t>
            </a:r>
          </a:p>
          <a:p>
            <a:pPr>
              <a:spcBef>
                <a:spcPct val="100000"/>
              </a:spcBef>
            </a:pPr>
            <a:r>
              <a:rPr lang="en-US" altLang="en-CN" sz="1800"/>
              <a:t>Other algorithms (e.g. line- and circle-drawing) can be accelerated with special hardware</a:t>
            </a:r>
          </a:p>
          <a:p>
            <a:pPr>
              <a:spcBef>
                <a:spcPct val="100000"/>
              </a:spcBef>
            </a:pPr>
            <a:r>
              <a:rPr lang="en-US" altLang="en-CN" sz="1800"/>
              <a:t>And, by the way, we’ve just finished building the computer.</a:t>
            </a:r>
          </a:p>
          <a:p>
            <a:pPr>
              <a:spcBef>
                <a:spcPct val="100000"/>
              </a:spcBef>
            </a:pPr>
            <a:endParaRPr lang="en-US" altLang="en-CN" sz="1800"/>
          </a:p>
        </p:txBody>
      </p:sp>
    </p:spTree>
    <p:extLst>
      <p:ext uri="{BB962C8B-B14F-4D97-AF65-F5344CB8AC3E}">
        <p14:creationId xmlns:p14="http://schemas.microsoft.com/office/powerpoint/2010/main" val="39175857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222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8222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8222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222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22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22275">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22275">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222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275"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a:extLst>
              <a:ext uri="{FF2B5EF4-FFF2-40B4-BE49-F238E27FC236}">
                <a16:creationId xmlns:a16="http://schemas.microsoft.com/office/drawing/2014/main" id="{85D659D2-63E4-6C4B-9450-9A60DD6E7420}"/>
              </a:ext>
            </a:extLst>
          </p:cNvPr>
          <p:cNvSpPr>
            <a:spLocks noChangeArrowheads="1"/>
          </p:cNvSpPr>
          <p:nvPr/>
        </p:nvSpPr>
        <p:spPr bwMode="auto">
          <a:xfrm>
            <a:off x="2667000" y="5791200"/>
            <a:ext cx="7239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50000"/>
              </a:spcBef>
              <a:spcAft>
                <a:spcPct val="0"/>
              </a:spcAft>
              <a:buClr>
                <a:srgbClr val="006600"/>
              </a:buClr>
              <a:buSzPct val="85000"/>
            </a:pPr>
            <a:r>
              <a:rPr lang="en-US" altLang="en-CN">
                <a:solidFill>
                  <a:srgbClr val="000099"/>
                </a:solidFill>
                <a:latin typeface="Comic Sans MS" panose="030F0902030302020204" pitchFamily="66" charset="0"/>
              </a:rPr>
              <a:t>Everything else was done by humans.</a:t>
            </a:r>
          </a:p>
        </p:txBody>
      </p:sp>
      <p:sp>
        <p:nvSpPr>
          <p:cNvPr id="824323" name="Rectangle 3">
            <a:extLst>
              <a:ext uri="{FF2B5EF4-FFF2-40B4-BE49-F238E27FC236}">
                <a16:creationId xmlns:a16="http://schemas.microsoft.com/office/drawing/2014/main" id="{89D25F76-42C2-A04F-80A4-E8F5A8AAF83F}"/>
              </a:ext>
            </a:extLst>
          </p:cNvPr>
          <p:cNvSpPr>
            <a:spLocks noChangeArrowheads="1"/>
          </p:cNvSpPr>
          <p:nvPr/>
        </p:nvSpPr>
        <p:spPr bwMode="auto">
          <a:xfrm>
            <a:off x="2424113" y="5135563"/>
            <a:ext cx="7239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50000"/>
              </a:spcBef>
              <a:spcAft>
                <a:spcPct val="0"/>
              </a:spcAft>
              <a:buClr>
                <a:srgbClr val="006600"/>
              </a:buClr>
              <a:buSzPct val="85000"/>
            </a:pPr>
            <a:r>
              <a:rPr lang="en-US" altLang="en-CN">
                <a:solidFill>
                  <a:srgbClr val="000099"/>
                </a:solidFill>
                <a:latin typeface="Comic Sans MS" panose="030F0902030302020204" pitchFamily="66" charset="0"/>
              </a:rPr>
              <a:t>In CS, God gave us Nand</a:t>
            </a:r>
          </a:p>
        </p:txBody>
      </p:sp>
      <p:pic>
        <p:nvPicPr>
          <p:cNvPr id="43012" name="Picture 2" descr="06_3ce6">
            <a:extLst>
              <a:ext uri="{FF2B5EF4-FFF2-40B4-BE49-F238E27FC236}">
                <a16:creationId xmlns:a16="http://schemas.microsoft.com/office/drawing/2014/main" id="{01F0CA63-6635-A340-BA26-F818949FA8C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l="-124"/>
          <a:stretch>
            <a:fillRect/>
          </a:stretch>
        </p:blipFill>
        <p:spPr bwMode="auto">
          <a:xfrm>
            <a:off x="1600200" y="238126"/>
            <a:ext cx="897255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Line 8">
            <a:extLst>
              <a:ext uri="{FF2B5EF4-FFF2-40B4-BE49-F238E27FC236}">
                <a16:creationId xmlns:a16="http://schemas.microsoft.com/office/drawing/2014/main" id="{FBE4ADD5-B941-FF4C-AA3E-618752F7B450}"/>
              </a:ext>
            </a:extLst>
          </p:cNvPr>
          <p:cNvSpPr>
            <a:spLocks noChangeShapeType="1"/>
          </p:cNvSpPr>
          <p:nvPr/>
        </p:nvSpPr>
        <p:spPr bwMode="auto">
          <a:xfrm>
            <a:off x="5484813" y="2286001"/>
            <a:ext cx="4762" cy="538163"/>
          </a:xfrm>
          <a:prstGeom prst="line">
            <a:avLst/>
          </a:prstGeom>
          <a:noFill/>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4" name="AutoShape 3">
            <a:extLst>
              <a:ext uri="{FF2B5EF4-FFF2-40B4-BE49-F238E27FC236}">
                <a16:creationId xmlns:a16="http://schemas.microsoft.com/office/drawing/2014/main" id="{C93B1D1F-087B-F94A-B151-CA34DBB17654}"/>
              </a:ext>
            </a:extLst>
          </p:cNvPr>
          <p:cNvSpPr>
            <a:spLocks noChangeArrowheads="1"/>
          </p:cNvSpPr>
          <p:nvPr/>
        </p:nvSpPr>
        <p:spPr bwMode="auto">
          <a:xfrm>
            <a:off x="4768850" y="238125"/>
            <a:ext cx="1657350" cy="935038"/>
          </a:xfrm>
          <a:prstGeom prst="wedgeRoundRectCallout">
            <a:avLst>
              <a:gd name="adj1" fmla="val 67051"/>
              <a:gd name="adj2" fmla="val 61037"/>
              <a:gd name="adj3" fmla="val 16667"/>
            </a:avLst>
          </a:prstGeom>
          <a:solidFill>
            <a:srgbClr val="FFFFC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46800" rIns="0" bIns="4680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fontAlgn="base">
              <a:spcBef>
                <a:spcPct val="0"/>
              </a:spcBef>
              <a:spcAft>
                <a:spcPct val="0"/>
              </a:spcAft>
            </a:pPr>
            <a:r>
              <a:rPr lang="en-US" altLang="en-CN" sz="1600">
                <a:solidFill>
                  <a:srgbClr val="00007A"/>
                </a:solidFill>
                <a:latin typeface="Comic Sans MS" panose="030F0902030302020204" pitchFamily="66" charset="0"/>
                <a:cs typeface="Arial" panose="020B0604020202020204" pitchFamily="34" charset="0"/>
              </a:rPr>
              <a:t>Here’s Nand; </a:t>
            </a:r>
            <a:br>
              <a:rPr lang="en-US" altLang="en-CN" sz="1600">
                <a:solidFill>
                  <a:srgbClr val="00007A"/>
                </a:solidFill>
                <a:latin typeface="Comic Sans MS" panose="030F0902030302020204" pitchFamily="66" charset="0"/>
                <a:cs typeface="Arial" panose="020B0604020202020204" pitchFamily="34" charset="0"/>
              </a:rPr>
            </a:br>
            <a:r>
              <a:rPr lang="en-US" altLang="en-CN" sz="1600">
                <a:solidFill>
                  <a:srgbClr val="00007A"/>
                </a:solidFill>
                <a:latin typeface="Comic Sans MS" panose="030F0902030302020204" pitchFamily="66" charset="0"/>
                <a:cs typeface="Arial" panose="020B0604020202020204" pitchFamily="34" charset="0"/>
              </a:rPr>
              <a:t>Go build</a:t>
            </a:r>
            <a:br>
              <a:rPr lang="en-US" altLang="en-CN" sz="1600">
                <a:solidFill>
                  <a:srgbClr val="00007A"/>
                </a:solidFill>
                <a:latin typeface="Comic Sans MS" panose="030F0902030302020204" pitchFamily="66" charset="0"/>
                <a:cs typeface="Arial" panose="020B0604020202020204" pitchFamily="34" charset="0"/>
              </a:rPr>
            </a:br>
            <a:r>
              <a:rPr lang="en-US" altLang="en-CN" sz="1600">
                <a:solidFill>
                  <a:srgbClr val="00007A"/>
                </a:solidFill>
                <a:latin typeface="Comic Sans MS" panose="030F0902030302020204" pitchFamily="66" charset="0"/>
                <a:cs typeface="Arial" panose="020B0604020202020204" pitchFamily="34" charset="0"/>
              </a:rPr>
              <a:t>a computer</a:t>
            </a:r>
            <a:endParaRPr lang="en-US" altLang="en-CN" sz="1600">
              <a:solidFill>
                <a:srgbClr val="000000"/>
              </a:solidFill>
              <a:latin typeface="Comic Sans MS" panose="030F0902030302020204" pitchFamily="66" charset="0"/>
              <a:cs typeface="Arial" panose="020B0604020202020204" pitchFamily="34" charset="0"/>
            </a:endParaRPr>
          </a:p>
        </p:txBody>
      </p:sp>
      <p:sp>
        <p:nvSpPr>
          <p:cNvPr id="43015" name="Line 25">
            <a:extLst>
              <a:ext uri="{FF2B5EF4-FFF2-40B4-BE49-F238E27FC236}">
                <a16:creationId xmlns:a16="http://schemas.microsoft.com/office/drawing/2014/main" id="{C8C61E4D-7059-224B-A4EA-5D1195A59E62}"/>
              </a:ext>
            </a:extLst>
          </p:cNvPr>
          <p:cNvSpPr>
            <a:spLocks noChangeShapeType="1"/>
          </p:cNvSpPr>
          <p:nvPr/>
        </p:nvSpPr>
        <p:spPr bwMode="auto">
          <a:xfrm rot="20127908" flipH="1" flipV="1">
            <a:off x="5778501" y="2830514"/>
            <a:ext cx="360363" cy="71437"/>
          </a:xfrm>
          <a:prstGeom prst="line">
            <a:avLst/>
          </a:prstGeom>
          <a:noFill/>
          <a:ln w="33401">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6" name="Freeform 26">
            <a:extLst>
              <a:ext uri="{FF2B5EF4-FFF2-40B4-BE49-F238E27FC236}">
                <a16:creationId xmlns:a16="http://schemas.microsoft.com/office/drawing/2014/main" id="{5114DD82-6D74-2842-972E-50CEFB24F6E0}"/>
              </a:ext>
            </a:extLst>
          </p:cNvPr>
          <p:cNvSpPr>
            <a:spLocks/>
          </p:cNvSpPr>
          <p:nvPr/>
        </p:nvSpPr>
        <p:spPr bwMode="auto">
          <a:xfrm rot="20127908">
            <a:off x="5824538" y="2720975"/>
            <a:ext cx="222250" cy="285750"/>
          </a:xfrm>
          <a:custGeom>
            <a:avLst/>
            <a:gdLst>
              <a:gd name="T0" fmla="*/ 2147483647 w 45"/>
              <a:gd name="T1" fmla="*/ 2147483647 h 52"/>
              <a:gd name="T2" fmla="*/ 2147483647 w 45"/>
              <a:gd name="T3" fmla="*/ 2147483647 h 52"/>
              <a:gd name="T4" fmla="*/ 2147483647 w 45"/>
              <a:gd name="T5" fmla="*/ 2147483647 h 52"/>
              <a:gd name="T6" fmla="*/ 2147483647 w 45"/>
              <a:gd name="T7" fmla="*/ 0 h 52"/>
              <a:gd name="T8" fmla="*/ 2147483647 w 45"/>
              <a:gd name="T9" fmla="*/ 2147483647 h 52"/>
              <a:gd name="T10" fmla="*/ 2147483647 w 45"/>
              <a:gd name="T11" fmla="*/ 2147483647 h 52"/>
              <a:gd name="T12" fmla="*/ 0 w 45"/>
              <a:gd name="T13" fmla="*/ 2147483647 h 52"/>
              <a:gd name="T14" fmla="*/ 2147483647 w 45"/>
              <a:gd name="T15" fmla="*/ 2147483647 h 52"/>
              <a:gd name="T16" fmla="*/ 2147483647 w 45"/>
              <a:gd name="T17" fmla="*/ 2147483647 h 52"/>
              <a:gd name="T18" fmla="*/ 2147483647 w 45"/>
              <a:gd name="T19" fmla="*/ 2147483647 h 52"/>
              <a:gd name="T20" fmla="*/ 2147483647 w 45"/>
              <a:gd name="T21" fmla="*/ 2147483647 h 52"/>
              <a:gd name="T22" fmla="*/ 2147483647 w 45"/>
              <a:gd name="T23" fmla="*/ 2147483647 h 52"/>
              <a:gd name="T24" fmla="*/ 2147483647 w 45"/>
              <a:gd name="T25" fmla="*/ 2147483647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5" h="52">
                <a:moveTo>
                  <a:pt x="45" y="25"/>
                </a:moveTo>
                <a:lnTo>
                  <a:pt x="42" y="13"/>
                </a:lnTo>
                <a:lnTo>
                  <a:pt x="34" y="4"/>
                </a:lnTo>
                <a:lnTo>
                  <a:pt x="23" y="0"/>
                </a:lnTo>
                <a:lnTo>
                  <a:pt x="11" y="4"/>
                </a:lnTo>
                <a:lnTo>
                  <a:pt x="2" y="13"/>
                </a:lnTo>
                <a:lnTo>
                  <a:pt x="0" y="25"/>
                </a:lnTo>
                <a:lnTo>
                  <a:pt x="2" y="37"/>
                </a:lnTo>
                <a:lnTo>
                  <a:pt x="11" y="48"/>
                </a:lnTo>
                <a:lnTo>
                  <a:pt x="23" y="52"/>
                </a:lnTo>
                <a:lnTo>
                  <a:pt x="34" y="48"/>
                </a:lnTo>
                <a:lnTo>
                  <a:pt x="42" y="37"/>
                </a:lnTo>
                <a:lnTo>
                  <a:pt x="45" y="25"/>
                </a:lnTo>
                <a:close/>
              </a:path>
            </a:pathLst>
          </a:custGeom>
          <a:solidFill>
            <a:srgbClr val="FF9900"/>
          </a:solidFill>
          <a:ln w="8001">
            <a:solidFill>
              <a:srgbClr val="000000"/>
            </a:solidFill>
            <a:prstDash val="solid"/>
            <a:round/>
            <a:headEnd/>
            <a:tailEnd/>
          </a:ln>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7" name="Line 25">
            <a:extLst>
              <a:ext uri="{FF2B5EF4-FFF2-40B4-BE49-F238E27FC236}">
                <a16:creationId xmlns:a16="http://schemas.microsoft.com/office/drawing/2014/main" id="{E5E92F8E-B193-7D44-8649-3F83BB1AF34F}"/>
              </a:ext>
            </a:extLst>
          </p:cNvPr>
          <p:cNvSpPr>
            <a:spLocks noChangeShapeType="1"/>
          </p:cNvSpPr>
          <p:nvPr/>
        </p:nvSpPr>
        <p:spPr bwMode="auto">
          <a:xfrm rot="20127908" flipH="1" flipV="1">
            <a:off x="4694238" y="3294064"/>
            <a:ext cx="360362" cy="71437"/>
          </a:xfrm>
          <a:prstGeom prst="line">
            <a:avLst/>
          </a:prstGeom>
          <a:noFill/>
          <a:ln w="33401">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8" name="Line 25">
            <a:extLst>
              <a:ext uri="{FF2B5EF4-FFF2-40B4-BE49-F238E27FC236}">
                <a16:creationId xmlns:a16="http://schemas.microsoft.com/office/drawing/2014/main" id="{95465374-2C77-FB46-A7BD-47A725974F07}"/>
              </a:ext>
            </a:extLst>
          </p:cNvPr>
          <p:cNvSpPr>
            <a:spLocks noChangeShapeType="1"/>
          </p:cNvSpPr>
          <p:nvPr/>
        </p:nvSpPr>
        <p:spPr bwMode="auto">
          <a:xfrm rot="20127908" flipH="1" flipV="1">
            <a:off x="4622801" y="2933700"/>
            <a:ext cx="360363" cy="71438"/>
          </a:xfrm>
          <a:prstGeom prst="line">
            <a:avLst/>
          </a:prstGeom>
          <a:noFill/>
          <a:ln w="33401">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9" name="Freeform 27">
            <a:extLst>
              <a:ext uri="{FF2B5EF4-FFF2-40B4-BE49-F238E27FC236}">
                <a16:creationId xmlns:a16="http://schemas.microsoft.com/office/drawing/2014/main" id="{77EF3BA4-82D3-5042-916B-AD038261430D}"/>
              </a:ext>
            </a:extLst>
          </p:cNvPr>
          <p:cNvSpPr>
            <a:spLocks/>
          </p:cNvSpPr>
          <p:nvPr/>
        </p:nvSpPr>
        <p:spPr bwMode="auto">
          <a:xfrm rot="20854598">
            <a:off x="4973639" y="2646364"/>
            <a:ext cx="936625" cy="719137"/>
          </a:xfrm>
          <a:custGeom>
            <a:avLst/>
            <a:gdLst>
              <a:gd name="T0" fmla="*/ 2147483647 w 395"/>
              <a:gd name="T1" fmla="*/ 2147483647 h 335"/>
              <a:gd name="T2" fmla="*/ 0 w 395"/>
              <a:gd name="T3" fmla="*/ 2147483647 h 335"/>
              <a:gd name="T4" fmla="*/ 0 w 395"/>
              <a:gd name="T5" fmla="*/ 0 h 335"/>
              <a:gd name="T6" fmla="*/ 2147483647 w 395"/>
              <a:gd name="T7" fmla="*/ 0 h 335"/>
              <a:gd name="T8" fmla="*/ 2147483647 w 395"/>
              <a:gd name="T9" fmla="*/ 2147483647 h 335"/>
              <a:gd name="T10" fmla="*/ 2147483647 w 395"/>
              <a:gd name="T11" fmla="*/ 2147483647 h 335"/>
              <a:gd name="T12" fmla="*/ 2147483647 w 395"/>
              <a:gd name="T13" fmla="*/ 2147483647 h 335"/>
              <a:gd name="T14" fmla="*/ 2147483647 w 395"/>
              <a:gd name="T15" fmla="*/ 2147483647 h 335"/>
              <a:gd name="T16" fmla="*/ 2147483647 w 395"/>
              <a:gd name="T17" fmla="*/ 2147483647 h 335"/>
              <a:gd name="T18" fmla="*/ 2147483647 w 395"/>
              <a:gd name="T19" fmla="*/ 2147483647 h 335"/>
              <a:gd name="T20" fmla="*/ 2147483647 w 395"/>
              <a:gd name="T21" fmla="*/ 2147483647 h 335"/>
              <a:gd name="T22" fmla="*/ 2147483647 w 395"/>
              <a:gd name="T23" fmla="*/ 2147483647 h 335"/>
              <a:gd name="T24" fmla="*/ 2147483647 w 395"/>
              <a:gd name="T25" fmla="*/ 2147483647 h 335"/>
              <a:gd name="T26" fmla="*/ 2147483647 w 395"/>
              <a:gd name="T27" fmla="*/ 2147483647 h 335"/>
              <a:gd name="T28" fmla="*/ 2147483647 w 395"/>
              <a:gd name="T29" fmla="*/ 2147483647 h 335"/>
              <a:gd name="T30" fmla="*/ 2147483647 w 395"/>
              <a:gd name="T31" fmla="*/ 2147483647 h 335"/>
              <a:gd name="T32" fmla="*/ 2147483647 w 395"/>
              <a:gd name="T33" fmla="*/ 2147483647 h 335"/>
              <a:gd name="T34" fmla="*/ 2147483647 w 395"/>
              <a:gd name="T35" fmla="*/ 2147483647 h 335"/>
              <a:gd name="T36" fmla="*/ 2147483647 w 395"/>
              <a:gd name="T37" fmla="*/ 2147483647 h 335"/>
              <a:gd name="T38" fmla="*/ 2147483647 w 395"/>
              <a:gd name="T39" fmla="*/ 2147483647 h 3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95" h="335">
                <a:moveTo>
                  <a:pt x="243" y="335"/>
                </a:moveTo>
                <a:lnTo>
                  <a:pt x="0" y="335"/>
                </a:lnTo>
                <a:lnTo>
                  <a:pt x="0" y="0"/>
                </a:lnTo>
                <a:lnTo>
                  <a:pt x="243" y="0"/>
                </a:lnTo>
                <a:lnTo>
                  <a:pt x="272" y="4"/>
                </a:lnTo>
                <a:lnTo>
                  <a:pt x="301" y="13"/>
                </a:lnTo>
                <a:lnTo>
                  <a:pt x="327" y="29"/>
                </a:lnTo>
                <a:lnTo>
                  <a:pt x="351" y="50"/>
                </a:lnTo>
                <a:lnTo>
                  <a:pt x="369" y="75"/>
                </a:lnTo>
                <a:lnTo>
                  <a:pt x="384" y="103"/>
                </a:lnTo>
                <a:lnTo>
                  <a:pt x="392" y="135"/>
                </a:lnTo>
                <a:lnTo>
                  <a:pt x="395" y="167"/>
                </a:lnTo>
                <a:lnTo>
                  <a:pt x="392" y="201"/>
                </a:lnTo>
                <a:lnTo>
                  <a:pt x="384" y="233"/>
                </a:lnTo>
                <a:lnTo>
                  <a:pt x="369" y="261"/>
                </a:lnTo>
                <a:lnTo>
                  <a:pt x="351" y="286"/>
                </a:lnTo>
                <a:lnTo>
                  <a:pt x="327" y="307"/>
                </a:lnTo>
                <a:lnTo>
                  <a:pt x="301" y="323"/>
                </a:lnTo>
                <a:lnTo>
                  <a:pt x="272" y="332"/>
                </a:lnTo>
                <a:lnTo>
                  <a:pt x="243" y="335"/>
                </a:lnTo>
                <a:close/>
              </a:path>
            </a:pathLst>
          </a:custGeom>
          <a:solidFill>
            <a:srgbClr val="FF9900"/>
          </a:solidFill>
          <a:ln w="8001">
            <a:solidFill>
              <a:srgbClr val="000000"/>
            </a:solidFill>
            <a:prstDash val="solid"/>
            <a:round/>
            <a:headEnd/>
            <a:tailEnd/>
          </a:ln>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20" name="Rectangle 28">
            <a:extLst>
              <a:ext uri="{FF2B5EF4-FFF2-40B4-BE49-F238E27FC236}">
                <a16:creationId xmlns:a16="http://schemas.microsoft.com/office/drawing/2014/main" id="{DFCBDBF2-C2F2-324C-B094-E7D119027DF9}"/>
              </a:ext>
            </a:extLst>
          </p:cNvPr>
          <p:cNvSpPr>
            <a:spLocks noChangeArrowheads="1"/>
          </p:cNvSpPr>
          <p:nvPr/>
        </p:nvSpPr>
        <p:spPr bwMode="auto">
          <a:xfrm rot="20854598">
            <a:off x="5106988" y="2860675"/>
            <a:ext cx="715962" cy="287338"/>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800">
                <a:solidFill>
                  <a:srgbClr val="000000"/>
                </a:solidFill>
              </a:rPr>
              <a:t>Nand</a:t>
            </a:r>
          </a:p>
        </p:txBody>
      </p:sp>
    </p:spTree>
    <p:extLst>
      <p:ext uri="{BB962C8B-B14F-4D97-AF65-F5344CB8AC3E}">
        <p14:creationId xmlns:p14="http://schemas.microsoft.com/office/powerpoint/2010/main" val="4177656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243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4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4322" grpId="0" autoUpdateAnimBg="0"/>
      <p:bldP spid="824323"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a:t>Where we are at:</a:t>
            </a:r>
          </a:p>
        </p:txBody>
      </p:sp>
      <p:sp>
        <p:nvSpPr>
          <p:cNvPr id="3075" name="AutoShape 3">
            <a:extLst>
              <a:ext uri="{FF2B5EF4-FFF2-40B4-BE49-F238E27FC236}">
                <a16:creationId xmlns:a16="http://schemas.microsoft.com/office/drawing/2014/main" id="{69EE8FA0-8B6B-8B45-BB66-1FC558D33884}"/>
              </a:ext>
            </a:extLst>
          </p:cNvPr>
          <p:cNvSpPr>
            <a:spLocks noChangeArrowheads="1"/>
          </p:cNvSpPr>
          <p:nvPr/>
        </p:nvSpPr>
        <p:spPr bwMode="auto">
          <a:xfrm rot="16200000">
            <a:off x="3624263" y="1795463"/>
            <a:ext cx="381000" cy="622300"/>
          </a:xfrm>
          <a:prstGeom prst="downArrow">
            <a:avLst>
              <a:gd name="adj1" fmla="val 50000"/>
              <a:gd name="adj2" fmla="val 40833"/>
            </a:avLst>
          </a:prstGeom>
          <a:solidFill>
            <a:srgbClr val="FC012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grpSp>
        <p:nvGrpSpPr>
          <p:cNvPr id="3076" name="Group 4">
            <a:extLst>
              <a:ext uri="{FF2B5EF4-FFF2-40B4-BE49-F238E27FC236}">
                <a16:creationId xmlns:a16="http://schemas.microsoft.com/office/drawing/2014/main" id="{B4EF43AB-9DDE-2048-93B2-6D65B3162D3D}"/>
              </a:ext>
            </a:extLst>
          </p:cNvPr>
          <p:cNvGrpSpPr>
            <a:grpSpLocks/>
          </p:cNvGrpSpPr>
          <p:nvPr/>
        </p:nvGrpSpPr>
        <p:grpSpPr bwMode="auto">
          <a:xfrm>
            <a:off x="1782764" y="1006476"/>
            <a:ext cx="8809037" cy="4867275"/>
            <a:chOff x="163" y="634"/>
            <a:chExt cx="5549" cy="3066"/>
          </a:xfrm>
        </p:grpSpPr>
        <p:grpSp>
          <p:nvGrpSpPr>
            <p:cNvPr id="3077" name="Group 5">
              <a:extLst>
                <a:ext uri="{FF2B5EF4-FFF2-40B4-BE49-F238E27FC236}">
                  <a16:creationId xmlns:a16="http://schemas.microsoft.com/office/drawing/2014/main" id="{F2F98D1E-97A4-6941-B26A-82B68350B265}"/>
                </a:ext>
              </a:extLst>
            </p:cNvPr>
            <p:cNvGrpSpPr>
              <a:grpSpLocks/>
            </p:cNvGrpSpPr>
            <p:nvPr/>
          </p:nvGrpSpPr>
          <p:grpSpPr bwMode="auto">
            <a:xfrm>
              <a:off x="833" y="1955"/>
              <a:ext cx="4051" cy="445"/>
              <a:chOff x="833" y="1955"/>
              <a:chExt cx="4051" cy="445"/>
            </a:xfrm>
          </p:grpSpPr>
          <p:sp>
            <p:nvSpPr>
              <p:cNvPr id="3175" name="Rectangle 6">
                <a:extLst>
                  <a:ext uri="{FF2B5EF4-FFF2-40B4-BE49-F238E27FC236}">
                    <a16:creationId xmlns:a16="http://schemas.microsoft.com/office/drawing/2014/main" id="{C9D609B9-51D2-D744-90C2-4F9ABED4C1BD}"/>
                  </a:ext>
                </a:extLst>
              </p:cNvPr>
              <p:cNvSpPr>
                <a:spLocks noChangeArrowheads="1"/>
              </p:cNvSpPr>
              <p:nvPr/>
            </p:nvSpPr>
            <p:spPr bwMode="auto">
              <a:xfrm>
                <a:off x="2562" y="2073"/>
                <a:ext cx="454"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76" name="Rectangle 7">
                <a:extLst>
                  <a:ext uri="{FF2B5EF4-FFF2-40B4-BE49-F238E27FC236}">
                    <a16:creationId xmlns:a16="http://schemas.microsoft.com/office/drawing/2014/main" id="{411481D7-D051-BA4A-B9B6-149F5CEF6A4E}"/>
                  </a:ext>
                </a:extLst>
              </p:cNvPr>
              <p:cNvSpPr>
                <a:spLocks noChangeArrowheads="1"/>
              </p:cNvSpPr>
              <p:nvPr/>
            </p:nvSpPr>
            <p:spPr bwMode="auto">
              <a:xfrm>
                <a:off x="2590" y="2065"/>
                <a:ext cx="38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Assembler</a:t>
                </a:r>
                <a:endParaRPr lang="en-US" altLang="en-CN" b="1">
                  <a:solidFill>
                    <a:srgbClr val="000000"/>
                  </a:solidFill>
                </a:endParaRPr>
              </a:p>
            </p:txBody>
          </p:sp>
          <p:sp>
            <p:nvSpPr>
              <p:cNvPr id="3177" name="Freeform 8">
                <a:extLst>
                  <a:ext uri="{FF2B5EF4-FFF2-40B4-BE49-F238E27FC236}">
                    <a16:creationId xmlns:a16="http://schemas.microsoft.com/office/drawing/2014/main" id="{32CEDC31-550C-5F4C-B818-40EE018328C6}"/>
                  </a:ext>
                </a:extLst>
              </p:cNvPr>
              <p:cNvSpPr>
                <a:spLocks/>
              </p:cNvSpPr>
              <p:nvPr/>
            </p:nvSpPr>
            <p:spPr bwMode="auto">
              <a:xfrm>
                <a:off x="2533" y="2239"/>
                <a:ext cx="483" cy="140"/>
              </a:xfrm>
              <a:custGeom>
                <a:avLst/>
                <a:gdLst>
                  <a:gd name="T0" fmla="*/ 0 w 483"/>
                  <a:gd name="T1" fmla="*/ 71 h 140"/>
                  <a:gd name="T2" fmla="*/ 3 w 483"/>
                  <a:gd name="T3" fmla="*/ 59 h 140"/>
                  <a:gd name="T4" fmla="*/ 13 w 483"/>
                  <a:gd name="T5" fmla="*/ 48 h 140"/>
                  <a:gd name="T6" fmla="*/ 26 w 483"/>
                  <a:gd name="T7" fmla="*/ 38 h 140"/>
                  <a:gd name="T8" fmla="*/ 47 w 483"/>
                  <a:gd name="T9" fmla="*/ 28 h 140"/>
                  <a:gd name="T10" fmla="*/ 72 w 483"/>
                  <a:gd name="T11" fmla="*/ 20 h 140"/>
                  <a:gd name="T12" fmla="*/ 99 w 483"/>
                  <a:gd name="T13" fmla="*/ 13 h 140"/>
                  <a:gd name="T14" fmla="*/ 132 w 483"/>
                  <a:gd name="T15" fmla="*/ 9 h 140"/>
                  <a:gd name="T16" fmla="*/ 166 w 483"/>
                  <a:gd name="T17" fmla="*/ 4 h 140"/>
                  <a:gd name="T18" fmla="*/ 204 w 483"/>
                  <a:gd name="T19" fmla="*/ 0 h 140"/>
                  <a:gd name="T20" fmla="*/ 241 w 483"/>
                  <a:gd name="T21" fmla="*/ 0 h 140"/>
                  <a:gd name="T22" fmla="*/ 279 w 483"/>
                  <a:gd name="T23" fmla="*/ 0 h 140"/>
                  <a:gd name="T24" fmla="*/ 317 w 483"/>
                  <a:gd name="T25" fmla="*/ 4 h 140"/>
                  <a:gd name="T26" fmla="*/ 351 w 483"/>
                  <a:gd name="T27" fmla="*/ 9 h 140"/>
                  <a:gd name="T28" fmla="*/ 383 w 483"/>
                  <a:gd name="T29" fmla="*/ 13 h 140"/>
                  <a:gd name="T30" fmla="*/ 411 w 483"/>
                  <a:gd name="T31" fmla="*/ 20 h 140"/>
                  <a:gd name="T32" fmla="*/ 436 w 483"/>
                  <a:gd name="T33" fmla="*/ 28 h 140"/>
                  <a:gd name="T34" fmla="*/ 457 w 483"/>
                  <a:gd name="T35" fmla="*/ 38 h 140"/>
                  <a:gd name="T36" fmla="*/ 470 w 483"/>
                  <a:gd name="T37" fmla="*/ 48 h 140"/>
                  <a:gd name="T38" fmla="*/ 480 w 483"/>
                  <a:gd name="T39" fmla="*/ 59 h 140"/>
                  <a:gd name="T40" fmla="*/ 483 w 483"/>
                  <a:gd name="T41" fmla="*/ 71 h 140"/>
                  <a:gd name="T42" fmla="*/ 480 w 483"/>
                  <a:gd name="T43" fmla="*/ 81 h 140"/>
                  <a:gd name="T44" fmla="*/ 470 w 483"/>
                  <a:gd name="T45" fmla="*/ 92 h 140"/>
                  <a:gd name="T46" fmla="*/ 457 w 483"/>
                  <a:gd name="T47" fmla="*/ 102 h 140"/>
                  <a:gd name="T48" fmla="*/ 436 w 483"/>
                  <a:gd name="T49" fmla="*/ 112 h 140"/>
                  <a:gd name="T50" fmla="*/ 411 w 483"/>
                  <a:gd name="T51" fmla="*/ 120 h 140"/>
                  <a:gd name="T52" fmla="*/ 383 w 483"/>
                  <a:gd name="T53" fmla="*/ 127 h 140"/>
                  <a:gd name="T54" fmla="*/ 351 w 483"/>
                  <a:gd name="T55" fmla="*/ 133 h 140"/>
                  <a:gd name="T56" fmla="*/ 317 w 483"/>
                  <a:gd name="T57" fmla="*/ 137 h 140"/>
                  <a:gd name="T58" fmla="*/ 279 w 483"/>
                  <a:gd name="T59" fmla="*/ 140 h 140"/>
                  <a:gd name="T60" fmla="*/ 241 w 483"/>
                  <a:gd name="T61" fmla="*/ 140 h 140"/>
                  <a:gd name="T62" fmla="*/ 204 w 483"/>
                  <a:gd name="T63" fmla="*/ 140 h 140"/>
                  <a:gd name="T64" fmla="*/ 166 w 483"/>
                  <a:gd name="T65" fmla="*/ 137 h 140"/>
                  <a:gd name="T66" fmla="*/ 132 w 483"/>
                  <a:gd name="T67" fmla="*/ 133 h 140"/>
                  <a:gd name="T68" fmla="*/ 99 w 483"/>
                  <a:gd name="T69" fmla="*/ 127 h 140"/>
                  <a:gd name="T70" fmla="*/ 72 w 483"/>
                  <a:gd name="T71" fmla="*/ 120 h 140"/>
                  <a:gd name="T72" fmla="*/ 47 w 483"/>
                  <a:gd name="T73" fmla="*/ 112 h 140"/>
                  <a:gd name="T74" fmla="*/ 26 w 483"/>
                  <a:gd name="T75" fmla="*/ 102 h 140"/>
                  <a:gd name="T76" fmla="*/ 13 w 483"/>
                  <a:gd name="T77" fmla="*/ 92 h 140"/>
                  <a:gd name="T78" fmla="*/ 3 w 483"/>
                  <a:gd name="T79" fmla="*/ 81 h 140"/>
                  <a:gd name="T80" fmla="*/ 0 w 483"/>
                  <a:gd name="T81" fmla="*/ 71 h 1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83" h="140">
                    <a:moveTo>
                      <a:pt x="0" y="71"/>
                    </a:moveTo>
                    <a:lnTo>
                      <a:pt x="3" y="59"/>
                    </a:lnTo>
                    <a:lnTo>
                      <a:pt x="13" y="48"/>
                    </a:lnTo>
                    <a:lnTo>
                      <a:pt x="26" y="38"/>
                    </a:lnTo>
                    <a:lnTo>
                      <a:pt x="47" y="28"/>
                    </a:lnTo>
                    <a:lnTo>
                      <a:pt x="72" y="20"/>
                    </a:lnTo>
                    <a:lnTo>
                      <a:pt x="99" y="13"/>
                    </a:lnTo>
                    <a:lnTo>
                      <a:pt x="132" y="9"/>
                    </a:lnTo>
                    <a:lnTo>
                      <a:pt x="166" y="4"/>
                    </a:lnTo>
                    <a:lnTo>
                      <a:pt x="204" y="0"/>
                    </a:lnTo>
                    <a:lnTo>
                      <a:pt x="241" y="0"/>
                    </a:lnTo>
                    <a:lnTo>
                      <a:pt x="279" y="0"/>
                    </a:lnTo>
                    <a:lnTo>
                      <a:pt x="317" y="4"/>
                    </a:lnTo>
                    <a:lnTo>
                      <a:pt x="351" y="9"/>
                    </a:lnTo>
                    <a:lnTo>
                      <a:pt x="383" y="13"/>
                    </a:lnTo>
                    <a:lnTo>
                      <a:pt x="411" y="20"/>
                    </a:lnTo>
                    <a:lnTo>
                      <a:pt x="436" y="28"/>
                    </a:lnTo>
                    <a:lnTo>
                      <a:pt x="457" y="38"/>
                    </a:lnTo>
                    <a:lnTo>
                      <a:pt x="470" y="48"/>
                    </a:lnTo>
                    <a:lnTo>
                      <a:pt x="480" y="59"/>
                    </a:lnTo>
                    <a:lnTo>
                      <a:pt x="483" y="71"/>
                    </a:lnTo>
                    <a:lnTo>
                      <a:pt x="480" y="81"/>
                    </a:lnTo>
                    <a:lnTo>
                      <a:pt x="470" y="92"/>
                    </a:lnTo>
                    <a:lnTo>
                      <a:pt x="457" y="102"/>
                    </a:lnTo>
                    <a:lnTo>
                      <a:pt x="436" y="112"/>
                    </a:lnTo>
                    <a:lnTo>
                      <a:pt x="411" y="120"/>
                    </a:lnTo>
                    <a:lnTo>
                      <a:pt x="383" y="127"/>
                    </a:lnTo>
                    <a:lnTo>
                      <a:pt x="351" y="133"/>
                    </a:lnTo>
                    <a:lnTo>
                      <a:pt x="317" y="137"/>
                    </a:lnTo>
                    <a:lnTo>
                      <a:pt x="279" y="140"/>
                    </a:lnTo>
                    <a:lnTo>
                      <a:pt x="241" y="140"/>
                    </a:lnTo>
                    <a:lnTo>
                      <a:pt x="204" y="140"/>
                    </a:lnTo>
                    <a:lnTo>
                      <a:pt x="166" y="137"/>
                    </a:lnTo>
                    <a:lnTo>
                      <a:pt x="132" y="133"/>
                    </a:lnTo>
                    <a:lnTo>
                      <a:pt x="99" y="127"/>
                    </a:lnTo>
                    <a:lnTo>
                      <a:pt x="72" y="120"/>
                    </a:lnTo>
                    <a:lnTo>
                      <a:pt x="47" y="112"/>
                    </a:lnTo>
                    <a:lnTo>
                      <a:pt x="26" y="102"/>
                    </a:lnTo>
                    <a:lnTo>
                      <a:pt x="13"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78" name="Rectangle 9">
                <a:extLst>
                  <a:ext uri="{FF2B5EF4-FFF2-40B4-BE49-F238E27FC236}">
                    <a16:creationId xmlns:a16="http://schemas.microsoft.com/office/drawing/2014/main" id="{8FBA9CAF-22B0-8B4C-8460-86EE03334AA2}"/>
                  </a:ext>
                </a:extLst>
              </p:cNvPr>
              <p:cNvSpPr>
                <a:spLocks noChangeArrowheads="1"/>
              </p:cNvSpPr>
              <p:nvPr/>
            </p:nvSpPr>
            <p:spPr bwMode="auto">
              <a:xfrm>
                <a:off x="2626" y="2268"/>
                <a:ext cx="31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 6</a:t>
                </a:r>
                <a:endParaRPr lang="en-US" altLang="en-CN" b="1">
                  <a:solidFill>
                    <a:srgbClr val="000000"/>
                  </a:solidFill>
                </a:endParaRPr>
              </a:p>
            </p:txBody>
          </p:sp>
          <p:sp>
            <p:nvSpPr>
              <p:cNvPr id="3179" name="Freeform 10">
                <a:extLst>
                  <a:ext uri="{FF2B5EF4-FFF2-40B4-BE49-F238E27FC236}">
                    <a16:creationId xmlns:a16="http://schemas.microsoft.com/office/drawing/2014/main" id="{4193E900-D417-294E-A9E4-603B27F433D3}"/>
                  </a:ext>
                </a:extLst>
              </p:cNvPr>
              <p:cNvSpPr>
                <a:spLocks/>
              </p:cNvSpPr>
              <p:nvPr/>
            </p:nvSpPr>
            <p:spPr bwMode="auto">
              <a:xfrm>
                <a:off x="856" y="1955"/>
                <a:ext cx="4028" cy="404"/>
              </a:xfrm>
              <a:custGeom>
                <a:avLst/>
                <a:gdLst>
                  <a:gd name="T0" fmla="*/ 0 w 4028"/>
                  <a:gd name="T1" fmla="*/ 404 h 404"/>
                  <a:gd name="T2" fmla="*/ 0 w 4028"/>
                  <a:gd name="T3" fmla="*/ 232 h 404"/>
                  <a:gd name="T4" fmla="*/ 4028 w 4028"/>
                  <a:gd name="T5" fmla="*/ 232 h 404"/>
                  <a:gd name="T6" fmla="*/ 4028 w 4028"/>
                  <a:gd name="T7" fmla="*/ 0 h 4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28" h="404">
                    <a:moveTo>
                      <a:pt x="0" y="404"/>
                    </a:moveTo>
                    <a:lnTo>
                      <a:pt x="0" y="232"/>
                    </a:lnTo>
                    <a:lnTo>
                      <a:pt x="4028" y="232"/>
                    </a:lnTo>
                    <a:lnTo>
                      <a:pt x="4028"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80" name="Freeform 11">
                <a:extLst>
                  <a:ext uri="{FF2B5EF4-FFF2-40B4-BE49-F238E27FC236}">
                    <a16:creationId xmlns:a16="http://schemas.microsoft.com/office/drawing/2014/main" id="{9037ED22-D4BB-2344-AE35-3BBE23A66679}"/>
                  </a:ext>
                </a:extLst>
              </p:cNvPr>
              <p:cNvSpPr>
                <a:spLocks/>
              </p:cNvSpPr>
              <p:nvPr/>
            </p:nvSpPr>
            <p:spPr bwMode="auto">
              <a:xfrm>
                <a:off x="833" y="2353"/>
                <a:ext cx="47" cy="47"/>
              </a:xfrm>
              <a:custGeom>
                <a:avLst/>
                <a:gdLst>
                  <a:gd name="T0" fmla="*/ 47 w 47"/>
                  <a:gd name="T1" fmla="*/ 0 h 47"/>
                  <a:gd name="T2" fmla="*/ 23 w 47"/>
                  <a:gd name="T3" fmla="*/ 47 h 47"/>
                  <a:gd name="T4" fmla="*/ 0 w 47"/>
                  <a:gd name="T5" fmla="*/ 0 h 47"/>
                  <a:gd name="T6" fmla="*/ 47 w 47"/>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7">
                    <a:moveTo>
                      <a:pt x="47" y="0"/>
                    </a:moveTo>
                    <a:lnTo>
                      <a:pt x="23" y="47"/>
                    </a:lnTo>
                    <a:lnTo>
                      <a:pt x="0"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78" name="Group 12">
              <a:extLst>
                <a:ext uri="{FF2B5EF4-FFF2-40B4-BE49-F238E27FC236}">
                  <a16:creationId xmlns:a16="http://schemas.microsoft.com/office/drawing/2014/main" id="{ED5A4D4D-EA1A-3940-A3CC-F83BBB18362F}"/>
                </a:ext>
              </a:extLst>
            </p:cNvPr>
            <p:cNvGrpSpPr>
              <a:grpSpLocks/>
            </p:cNvGrpSpPr>
            <p:nvPr/>
          </p:nvGrpSpPr>
          <p:grpSpPr bwMode="auto">
            <a:xfrm>
              <a:off x="1752" y="778"/>
              <a:ext cx="753" cy="641"/>
              <a:chOff x="1752" y="778"/>
              <a:chExt cx="753" cy="641"/>
            </a:xfrm>
          </p:grpSpPr>
          <p:sp>
            <p:nvSpPr>
              <p:cNvPr id="3169" name="Rectangle 13">
                <a:extLst>
                  <a:ext uri="{FF2B5EF4-FFF2-40B4-BE49-F238E27FC236}">
                    <a16:creationId xmlns:a16="http://schemas.microsoft.com/office/drawing/2014/main" id="{43DC99D9-3E25-F949-B85A-957625018259}"/>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70" name="Rectangle 14">
                <a:extLst>
                  <a:ext uri="{FF2B5EF4-FFF2-40B4-BE49-F238E27FC236}">
                    <a16:creationId xmlns:a16="http://schemas.microsoft.com/office/drawing/2014/main" id="{9C305CD4-F60B-4747-82D3-73664E991D99}"/>
                  </a:ext>
                </a:extLst>
              </p:cNvPr>
              <p:cNvSpPr>
                <a:spLocks noChangeArrowheads="1"/>
              </p:cNvSpPr>
              <p:nvPr/>
            </p:nvSpPr>
            <p:spPr bwMode="auto">
              <a:xfrm>
                <a:off x="1804" y="984"/>
                <a:ext cx="6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H.L. Language</a:t>
                </a:r>
                <a:endParaRPr lang="en-US" altLang="en-CN" b="1">
                  <a:solidFill>
                    <a:srgbClr val="000000"/>
                  </a:solidFill>
                </a:endParaRPr>
              </a:p>
            </p:txBody>
          </p:sp>
          <p:sp>
            <p:nvSpPr>
              <p:cNvPr id="3171" name="Rectangle 15">
                <a:extLst>
                  <a:ext uri="{FF2B5EF4-FFF2-40B4-BE49-F238E27FC236}">
                    <a16:creationId xmlns:a16="http://schemas.microsoft.com/office/drawing/2014/main" id="{C3691D50-91AC-BB47-8B13-49332B993FCD}"/>
                  </a:ext>
                </a:extLst>
              </p:cNvPr>
              <p:cNvSpPr>
                <a:spLocks noChangeArrowheads="1"/>
              </p:cNvSpPr>
              <p:nvPr/>
            </p:nvSpPr>
            <p:spPr bwMode="auto">
              <a:xfrm>
                <a:off x="2093" y="1115"/>
                <a:ext cx="7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&amp;</a:t>
                </a:r>
                <a:endParaRPr lang="en-US" altLang="en-CN" b="1">
                  <a:solidFill>
                    <a:srgbClr val="000000"/>
                  </a:solidFill>
                </a:endParaRPr>
              </a:p>
            </p:txBody>
          </p:sp>
          <p:sp>
            <p:nvSpPr>
              <p:cNvPr id="3172" name="Rectangle 16">
                <a:extLst>
                  <a:ext uri="{FF2B5EF4-FFF2-40B4-BE49-F238E27FC236}">
                    <a16:creationId xmlns:a16="http://schemas.microsoft.com/office/drawing/2014/main" id="{08F4E81D-61D1-424F-B066-9D0ABF917EE9}"/>
                  </a:ext>
                </a:extLst>
              </p:cNvPr>
              <p:cNvSpPr>
                <a:spLocks noChangeArrowheads="1"/>
              </p:cNvSpPr>
              <p:nvPr/>
            </p:nvSpPr>
            <p:spPr bwMode="auto">
              <a:xfrm>
                <a:off x="1798" y="1247"/>
                <a:ext cx="68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Operating Sys.</a:t>
                </a:r>
                <a:endParaRPr lang="en-US" altLang="en-CN" b="1">
                  <a:solidFill>
                    <a:srgbClr val="000000"/>
                  </a:solidFill>
                </a:endParaRPr>
              </a:p>
            </p:txBody>
          </p:sp>
          <p:sp>
            <p:nvSpPr>
              <p:cNvPr id="3173" name="Rectangle 17">
                <a:extLst>
                  <a:ext uri="{FF2B5EF4-FFF2-40B4-BE49-F238E27FC236}">
                    <a16:creationId xmlns:a16="http://schemas.microsoft.com/office/drawing/2014/main" id="{62BA4C7E-913A-5E4D-B56E-33819E567629}"/>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74" name="Rectangle 18">
                <a:extLst>
                  <a:ext uri="{FF2B5EF4-FFF2-40B4-BE49-F238E27FC236}">
                    <a16:creationId xmlns:a16="http://schemas.microsoft.com/office/drawing/2014/main" id="{93CE2437-AA23-F549-903F-408F1B7A1D29}"/>
                  </a:ext>
                </a:extLst>
              </p:cNvPr>
              <p:cNvSpPr>
                <a:spLocks noChangeArrowheads="1"/>
              </p:cNvSpPr>
              <p:nvPr/>
            </p:nvSpPr>
            <p:spPr bwMode="auto">
              <a:xfrm>
                <a:off x="1813" y="804"/>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nvGrpSpPr>
            <p:cNvPr id="3079" name="Group 19">
              <a:extLst>
                <a:ext uri="{FF2B5EF4-FFF2-40B4-BE49-F238E27FC236}">
                  <a16:creationId xmlns:a16="http://schemas.microsoft.com/office/drawing/2014/main" id="{C68978D3-E554-2045-BE2F-802AEB2BD904}"/>
                </a:ext>
              </a:extLst>
            </p:cNvPr>
            <p:cNvGrpSpPr>
              <a:grpSpLocks/>
            </p:cNvGrpSpPr>
            <p:nvPr/>
          </p:nvGrpSpPr>
          <p:grpSpPr bwMode="auto">
            <a:xfrm>
              <a:off x="2513" y="960"/>
              <a:ext cx="655" cy="337"/>
              <a:chOff x="2332" y="1488"/>
              <a:chExt cx="655" cy="337"/>
            </a:xfrm>
          </p:grpSpPr>
          <p:sp>
            <p:nvSpPr>
              <p:cNvPr id="3164" name="Rectangle 20">
                <a:extLst>
                  <a:ext uri="{FF2B5EF4-FFF2-40B4-BE49-F238E27FC236}">
                    <a16:creationId xmlns:a16="http://schemas.microsoft.com/office/drawing/2014/main" id="{4BCBE90A-3FC9-D045-AAE4-F3E9932F0379}"/>
                  </a:ext>
                </a:extLst>
              </p:cNvPr>
              <p:cNvSpPr>
                <a:spLocks noChangeArrowheads="1"/>
              </p:cNvSpPr>
              <p:nvPr/>
            </p:nvSpPr>
            <p:spPr bwMode="auto">
              <a:xfrm>
                <a:off x="2433" y="1550"/>
                <a:ext cx="466"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65" name="Rectangle 21">
                <a:extLst>
                  <a:ext uri="{FF2B5EF4-FFF2-40B4-BE49-F238E27FC236}">
                    <a16:creationId xmlns:a16="http://schemas.microsoft.com/office/drawing/2014/main" id="{17D8195E-4D0D-7549-AAAC-755D93D47822}"/>
                  </a:ext>
                </a:extLst>
              </p:cNvPr>
              <p:cNvSpPr>
                <a:spLocks noChangeArrowheads="1"/>
              </p:cNvSpPr>
              <p:nvPr/>
            </p:nvSpPr>
            <p:spPr bwMode="auto">
              <a:xfrm>
                <a:off x="2461" y="1488"/>
                <a:ext cx="4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Compiler</a:t>
                </a:r>
                <a:endParaRPr lang="en-US" altLang="en-CN" b="1">
                  <a:solidFill>
                    <a:srgbClr val="000000"/>
                  </a:solidFill>
                </a:endParaRPr>
              </a:p>
            </p:txBody>
          </p:sp>
          <p:sp>
            <p:nvSpPr>
              <p:cNvPr id="3166" name="Rectangle 22">
                <a:extLst>
                  <a:ext uri="{FF2B5EF4-FFF2-40B4-BE49-F238E27FC236}">
                    <a16:creationId xmlns:a16="http://schemas.microsoft.com/office/drawing/2014/main" id="{BE17204F-80EA-6C4E-B862-6651840915ED}"/>
                  </a:ext>
                </a:extLst>
              </p:cNvPr>
              <p:cNvSpPr>
                <a:spLocks noChangeArrowheads="1"/>
              </p:cNvSpPr>
              <p:nvPr/>
            </p:nvSpPr>
            <p:spPr bwMode="auto">
              <a:xfrm>
                <a:off x="2392" y="1738"/>
                <a:ext cx="54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Chapters 10 - 11</a:t>
                </a:r>
                <a:endParaRPr lang="en-US" altLang="en-CN" b="1">
                  <a:solidFill>
                    <a:srgbClr val="000000"/>
                  </a:solidFill>
                </a:endParaRPr>
              </a:p>
            </p:txBody>
          </p:sp>
          <p:sp>
            <p:nvSpPr>
              <p:cNvPr id="3167" name="Line 23">
                <a:extLst>
                  <a:ext uri="{FF2B5EF4-FFF2-40B4-BE49-F238E27FC236}">
                    <a16:creationId xmlns:a16="http://schemas.microsoft.com/office/drawing/2014/main" id="{43F30CEB-18B8-684B-9CFC-4D63F09FDD5A}"/>
                  </a:ext>
                </a:extLst>
              </p:cNvPr>
              <p:cNvSpPr>
                <a:spLocks noChangeShapeType="1"/>
              </p:cNvSpPr>
              <p:nvPr/>
            </p:nvSpPr>
            <p:spPr bwMode="auto">
              <a:xfrm>
                <a:off x="2332" y="1669"/>
                <a:ext cx="61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68" name="Freeform 24">
                <a:extLst>
                  <a:ext uri="{FF2B5EF4-FFF2-40B4-BE49-F238E27FC236}">
                    <a16:creationId xmlns:a16="http://schemas.microsoft.com/office/drawing/2014/main" id="{D5D66965-E559-2748-A018-8DB2AA920C7A}"/>
                  </a:ext>
                </a:extLst>
              </p:cNvPr>
              <p:cNvSpPr>
                <a:spLocks/>
              </p:cNvSpPr>
              <p:nvPr/>
            </p:nvSpPr>
            <p:spPr bwMode="auto">
              <a:xfrm>
                <a:off x="2939" y="164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80" name="Group 25">
              <a:extLst>
                <a:ext uri="{FF2B5EF4-FFF2-40B4-BE49-F238E27FC236}">
                  <a16:creationId xmlns:a16="http://schemas.microsoft.com/office/drawing/2014/main" id="{4A3E9E2D-B103-C44C-9DA7-981E014B6D6A}"/>
                </a:ext>
              </a:extLst>
            </p:cNvPr>
            <p:cNvGrpSpPr>
              <a:grpSpLocks/>
            </p:cNvGrpSpPr>
            <p:nvPr/>
          </p:nvGrpSpPr>
          <p:grpSpPr bwMode="auto">
            <a:xfrm>
              <a:off x="3913" y="1337"/>
              <a:ext cx="810" cy="339"/>
              <a:chOff x="3913" y="1337"/>
              <a:chExt cx="810" cy="339"/>
            </a:xfrm>
          </p:grpSpPr>
          <p:sp>
            <p:nvSpPr>
              <p:cNvPr id="3158" name="Rectangle 26">
                <a:extLst>
                  <a:ext uri="{FF2B5EF4-FFF2-40B4-BE49-F238E27FC236}">
                    <a16:creationId xmlns:a16="http://schemas.microsoft.com/office/drawing/2014/main" id="{B4445B6D-9A15-5C42-894E-22177676A990}"/>
                  </a:ext>
                </a:extLst>
              </p:cNvPr>
              <p:cNvSpPr>
                <a:spLocks noChangeArrowheads="1"/>
              </p:cNvSpPr>
              <p:nvPr/>
            </p:nvSpPr>
            <p:spPr bwMode="auto">
              <a:xfrm>
                <a:off x="3970" y="1352"/>
                <a:ext cx="733"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59" name="Rectangle 27">
                <a:extLst>
                  <a:ext uri="{FF2B5EF4-FFF2-40B4-BE49-F238E27FC236}">
                    <a16:creationId xmlns:a16="http://schemas.microsoft.com/office/drawing/2014/main" id="{B117B5FF-9C9C-534A-A2FD-B9D37036D575}"/>
                  </a:ext>
                </a:extLst>
              </p:cNvPr>
              <p:cNvSpPr>
                <a:spLocks noChangeArrowheads="1"/>
              </p:cNvSpPr>
              <p:nvPr/>
            </p:nvSpPr>
            <p:spPr bwMode="auto">
              <a:xfrm>
                <a:off x="3997" y="1337"/>
                <a:ext cx="64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VM Translator</a:t>
                </a:r>
                <a:endParaRPr lang="en-US" altLang="en-CN" b="1">
                  <a:solidFill>
                    <a:srgbClr val="000000"/>
                  </a:solidFill>
                </a:endParaRPr>
              </a:p>
            </p:txBody>
          </p:sp>
          <p:sp>
            <p:nvSpPr>
              <p:cNvPr id="3160" name="Freeform 28">
                <a:extLst>
                  <a:ext uri="{FF2B5EF4-FFF2-40B4-BE49-F238E27FC236}">
                    <a16:creationId xmlns:a16="http://schemas.microsoft.com/office/drawing/2014/main" id="{683C5BE6-9718-3D48-9884-EDD7DC8135DF}"/>
                  </a:ext>
                </a:extLst>
              </p:cNvPr>
              <p:cNvSpPr>
                <a:spLocks/>
              </p:cNvSpPr>
              <p:nvPr/>
            </p:nvSpPr>
            <p:spPr bwMode="auto">
              <a:xfrm>
                <a:off x="3942" y="1534"/>
                <a:ext cx="558" cy="142"/>
              </a:xfrm>
              <a:custGeom>
                <a:avLst/>
                <a:gdLst>
                  <a:gd name="T0" fmla="*/ 0 w 558"/>
                  <a:gd name="T1" fmla="*/ 71 h 142"/>
                  <a:gd name="T2" fmla="*/ 3 w 558"/>
                  <a:gd name="T3" fmla="*/ 61 h 142"/>
                  <a:gd name="T4" fmla="*/ 11 w 558"/>
                  <a:gd name="T5" fmla="*/ 50 h 142"/>
                  <a:gd name="T6" fmla="*/ 28 w 558"/>
                  <a:gd name="T7" fmla="*/ 40 h 142"/>
                  <a:gd name="T8" fmla="*/ 47 w 558"/>
                  <a:gd name="T9" fmla="*/ 31 h 142"/>
                  <a:gd name="T10" fmla="*/ 73 w 558"/>
                  <a:gd name="T11" fmla="*/ 23 h 142"/>
                  <a:gd name="T12" fmla="*/ 104 w 558"/>
                  <a:gd name="T13" fmla="*/ 17 h 142"/>
                  <a:gd name="T14" fmla="*/ 139 w 558"/>
                  <a:gd name="T15" fmla="*/ 10 h 142"/>
                  <a:gd name="T16" fmla="*/ 176 w 558"/>
                  <a:gd name="T17" fmla="*/ 5 h 142"/>
                  <a:gd name="T18" fmla="*/ 217 w 558"/>
                  <a:gd name="T19" fmla="*/ 2 h 142"/>
                  <a:gd name="T20" fmla="*/ 258 w 558"/>
                  <a:gd name="T21" fmla="*/ 0 h 142"/>
                  <a:gd name="T22" fmla="*/ 300 w 558"/>
                  <a:gd name="T23" fmla="*/ 0 h 142"/>
                  <a:gd name="T24" fmla="*/ 341 w 558"/>
                  <a:gd name="T25" fmla="*/ 2 h 142"/>
                  <a:gd name="T26" fmla="*/ 382 w 558"/>
                  <a:gd name="T27" fmla="*/ 5 h 142"/>
                  <a:gd name="T28" fmla="*/ 420 w 558"/>
                  <a:gd name="T29" fmla="*/ 10 h 142"/>
                  <a:gd name="T30" fmla="*/ 454 w 558"/>
                  <a:gd name="T31" fmla="*/ 17 h 142"/>
                  <a:gd name="T32" fmla="*/ 485 w 558"/>
                  <a:gd name="T33" fmla="*/ 23 h 142"/>
                  <a:gd name="T34" fmla="*/ 511 w 558"/>
                  <a:gd name="T35" fmla="*/ 31 h 142"/>
                  <a:gd name="T36" fmla="*/ 531 w 558"/>
                  <a:gd name="T37" fmla="*/ 40 h 142"/>
                  <a:gd name="T38" fmla="*/ 547 w 558"/>
                  <a:gd name="T39" fmla="*/ 50 h 142"/>
                  <a:gd name="T40" fmla="*/ 555 w 558"/>
                  <a:gd name="T41" fmla="*/ 61 h 142"/>
                  <a:gd name="T42" fmla="*/ 558 w 558"/>
                  <a:gd name="T43" fmla="*/ 71 h 142"/>
                  <a:gd name="T44" fmla="*/ 555 w 558"/>
                  <a:gd name="T45" fmla="*/ 81 h 142"/>
                  <a:gd name="T46" fmla="*/ 547 w 558"/>
                  <a:gd name="T47" fmla="*/ 92 h 142"/>
                  <a:gd name="T48" fmla="*/ 531 w 558"/>
                  <a:gd name="T49" fmla="*/ 102 h 142"/>
                  <a:gd name="T50" fmla="*/ 511 w 558"/>
                  <a:gd name="T51" fmla="*/ 110 h 142"/>
                  <a:gd name="T52" fmla="*/ 485 w 558"/>
                  <a:gd name="T53" fmla="*/ 119 h 142"/>
                  <a:gd name="T54" fmla="*/ 454 w 558"/>
                  <a:gd name="T55" fmla="*/ 125 h 142"/>
                  <a:gd name="T56" fmla="*/ 420 w 558"/>
                  <a:gd name="T57" fmla="*/ 132 h 142"/>
                  <a:gd name="T58" fmla="*/ 382 w 558"/>
                  <a:gd name="T59" fmla="*/ 137 h 142"/>
                  <a:gd name="T60" fmla="*/ 341 w 558"/>
                  <a:gd name="T61" fmla="*/ 140 h 142"/>
                  <a:gd name="T62" fmla="*/ 300 w 558"/>
                  <a:gd name="T63" fmla="*/ 142 h 142"/>
                  <a:gd name="T64" fmla="*/ 258 w 558"/>
                  <a:gd name="T65" fmla="*/ 142 h 142"/>
                  <a:gd name="T66" fmla="*/ 217 w 558"/>
                  <a:gd name="T67" fmla="*/ 140 h 142"/>
                  <a:gd name="T68" fmla="*/ 176 w 558"/>
                  <a:gd name="T69" fmla="*/ 137 h 142"/>
                  <a:gd name="T70" fmla="*/ 139 w 558"/>
                  <a:gd name="T71" fmla="*/ 132 h 142"/>
                  <a:gd name="T72" fmla="*/ 104 w 558"/>
                  <a:gd name="T73" fmla="*/ 125 h 142"/>
                  <a:gd name="T74" fmla="*/ 73 w 558"/>
                  <a:gd name="T75" fmla="*/ 119 h 142"/>
                  <a:gd name="T76" fmla="*/ 47 w 558"/>
                  <a:gd name="T77" fmla="*/ 110 h 142"/>
                  <a:gd name="T78" fmla="*/ 28 w 558"/>
                  <a:gd name="T79" fmla="*/ 102 h 142"/>
                  <a:gd name="T80" fmla="*/ 11 w 558"/>
                  <a:gd name="T81" fmla="*/ 92 h 142"/>
                  <a:gd name="T82" fmla="*/ 3 w 558"/>
                  <a:gd name="T83" fmla="*/ 81 h 142"/>
                  <a:gd name="T84" fmla="*/ 0 w 558"/>
                  <a:gd name="T85" fmla="*/ 71 h 1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58" h="142">
                    <a:moveTo>
                      <a:pt x="0" y="71"/>
                    </a:moveTo>
                    <a:lnTo>
                      <a:pt x="3" y="61"/>
                    </a:lnTo>
                    <a:lnTo>
                      <a:pt x="11" y="50"/>
                    </a:lnTo>
                    <a:lnTo>
                      <a:pt x="28" y="40"/>
                    </a:lnTo>
                    <a:lnTo>
                      <a:pt x="47" y="31"/>
                    </a:lnTo>
                    <a:lnTo>
                      <a:pt x="73" y="23"/>
                    </a:lnTo>
                    <a:lnTo>
                      <a:pt x="104" y="17"/>
                    </a:lnTo>
                    <a:lnTo>
                      <a:pt x="139" y="10"/>
                    </a:lnTo>
                    <a:lnTo>
                      <a:pt x="176" y="5"/>
                    </a:lnTo>
                    <a:lnTo>
                      <a:pt x="217" y="2"/>
                    </a:lnTo>
                    <a:lnTo>
                      <a:pt x="258" y="0"/>
                    </a:lnTo>
                    <a:lnTo>
                      <a:pt x="300" y="0"/>
                    </a:lnTo>
                    <a:lnTo>
                      <a:pt x="341" y="2"/>
                    </a:lnTo>
                    <a:lnTo>
                      <a:pt x="382" y="5"/>
                    </a:lnTo>
                    <a:lnTo>
                      <a:pt x="420" y="10"/>
                    </a:lnTo>
                    <a:lnTo>
                      <a:pt x="454" y="17"/>
                    </a:lnTo>
                    <a:lnTo>
                      <a:pt x="485" y="23"/>
                    </a:lnTo>
                    <a:lnTo>
                      <a:pt x="511" y="31"/>
                    </a:lnTo>
                    <a:lnTo>
                      <a:pt x="531" y="40"/>
                    </a:lnTo>
                    <a:lnTo>
                      <a:pt x="547" y="50"/>
                    </a:lnTo>
                    <a:lnTo>
                      <a:pt x="555" y="61"/>
                    </a:lnTo>
                    <a:lnTo>
                      <a:pt x="558" y="71"/>
                    </a:lnTo>
                    <a:lnTo>
                      <a:pt x="555" y="81"/>
                    </a:lnTo>
                    <a:lnTo>
                      <a:pt x="547" y="92"/>
                    </a:lnTo>
                    <a:lnTo>
                      <a:pt x="531" y="102"/>
                    </a:lnTo>
                    <a:lnTo>
                      <a:pt x="511" y="110"/>
                    </a:lnTo>
                    <a:lnTo>
                      <a:pt x="485" y="119"/>
                    </a:lnTo>
                    <a:lnTo>
                      <a:pt x="454" y="125"/>
                    </a:lnTo>
                    <a:lnTo>
                      <a:pt x="420" y="132"/>
                    </a:lnTo>
                    <a:lnTo>
                      <a:pt x="382" y="137"/>
                    </a:lnTo>
                    <a:lnTo>
                      <a:pt x="341" y="140"/>
                    </a:lnTo>
                    <a:lnTo>
                      <a:pt x="300" y="142"/>
                    </a:lnTo>
                    <a:lnTo>
                      <a:pt x="258" y="142"/>
                    </a:lnTo>
                    <a:lnTo>
                      <a:pt x="217" y="140"/>
                    </a:lnTo>
                    <a:lnTo>
                      <a:pt x="176" y="137"/>
                    </a:lnTo>
                    <a:lnTo>
                      <a:pt x="139" y="132"/>
                    </a:lnTo>
                    <a:lnTo>
                      <a:pt x="104" y="125"/>
                    </a:lnTo>
                    <a:lnTo>
                      <a:pt x="73" y="119"/>
                    </a:lnTo>
                    <a:lnTo>
                      <a:pt x="47" y="110"/>
                    </a:lnTo>
                    <a:lnTo>
                      <a:pt x="28" y="102"/>
                    </a:lnTo>
                    <a:lnTo>
                      <a:pt x="11"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61" name="Rectangle 29">
                <a:extLst>
                  <a:ext uri="{FF2B5EF4-FFF2-40B4-BE49-F238E27FC236}">
                    <a16:creationId xmlns:a16="http://schemas.microsoft.com/office/drawing/2014/main" id="{184F39C0-0CA7-FD4A-B25F-92922D921508}"/>
                  </a:ext>
                </a:extLst>
              </p:cNvPr>
              <p:cNvSpPr>
                <a:spLocks noChangeArrowheads="1"/>
              </p:cNvSpPr>
              <p:nvPr/>
            </p:nvSpPr>
            <p:spPr bwMode="auto">
              <a:xfrm>
                <a:off x="4004" y="1563"/>
                <a:ext cx="46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Chapters 7 - 8</a:t>
                </a:r>
                <a:endParaRPr lang="en-US" altLang="en-CN" b="1">
                  <a:solidFill>
                    <a:srgbClr val="000000"/>
                  </a:solidFill>
                </a:endParaRPr>
              </a:p>
            </p:txBody>
          </p:sp>
          <p:sp>
            <p:nvSpPr>
              <p:cNvPr id="3162" name="Line 30">
                <a:extLst>
                  <a:ext uri="{FF2B5EF4-FFF2-40B4-BE49-F238E27FC236}">
                    <a16:creationId xmlns:a16="http://schemas.microsoft.com/office/drawing/2014/main" id="{AFD013DB-A618-394D-BF03-8F6FFF50F6CC}"/>
                  </a:ext>
                </a:extLst>
              </p:cNvPr>
              <p:cNvSpPr>
                <a:spLocks noChangeShapeType="1"/>
              </p:cNvSpPr>
              <p:nvPr/>
            </p:nvSpPr>
            <p:spPr bwMode="auto">
              <a:xfrm>
                <a:off x="3913" y="1498"/>
                <a:ext cx="76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63" name="Freeform 31">
                <a:extLst>
                  <a:ext uri="{FF2B5EF4-FFF2-40B4-BE49-F238E27FC236}">
                    <a16:creationId xmlns:a16="http://schemas.microsoft.com/office/drawing/2014/main" id="{B01A1599-C3FB-FA47-A46B-5EB72F9FB30F}"/>
                  </a:ext>
                </a:extLst>
              </p:cNvPr>
              <p:cNvSpPr>
                <a:spLocks/>
              </p:cNvSpPr>
              <p:nvPr/>
            </p:nvSpPr>
            <p:spPr bwMode="auto">
              <a:xfrm>
                <a:off x="4675" y="1475"/>
                <a:ext cx="48" cy="48"/>
              </a:xfrm>
              <a:custGeom>
                <a:avLst/>
                <a:gdLst>
                  <a:gd name="T0" fmla="*/ 0 w 48"/>
                  <a:gd name="T1" fmla="*/ 0 h 48"/>
                  <a:gd name="T2" fmla="*/ 48 w 48"/>
                  <a:gd name="T3" fmla="*/ 23 h 48"/>
                  <a:gd name="T4" fmla="*/ 0 w 48"/>
                  <a:gd name="T5" fmla="*/ 48 h 48"/>
                  <a:gd name="T6" fmla="*/ 0 w 48"/>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8">
                    <a:moveTo>
                      <a:pt x="0" y="0"/>
                    </a:moveTo>
                    <a:lnTo>
                      <a:pt x="48"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81" name="Group 32">
              <a:extLst>
                <a:ext uri="{FF2B5EF4-FFF2-40B4-BE49-F238E27FC236}">
                  <a16:creationId xmlns:a16="http://schemas.microsoft.com/office/drawing/2014/main" id="{2659F3DF-E72E-7F4C-926F-E19272FF66C2}"/>
                </a:ext>
              </a:extLst>
            </p:cNvPr>
            <p:cNvGrpSpPr>
              <a:grpSpLocks/>
            </p:cNvGrpSpPr>
            <p:nvPr/>
          </p:nvGrpSpPr>
          <p:grpSpPr bwMode="auto">
            <a:xfrm>
              <a:off x="1233" y="2522"/>
              <a:ext cx="751" cy="470"/>
              <a:chOff x="1233" y="2522"/>
              <a:chExt cx="751" cy="470"/>
            </a:xfrm>
          </p:grpSpPr>
          <p:sp>
            <p:nvSpPr>
              <p:cNvPr id="3151" name="Rectangle 33">
                <a:extLst>
                  <a:ext uri="{FF2B5EF4-FFF2-40B4-BE49-F238E27FC236}">
                    <a16:creationId xmlns:a16="http://schemas.microsoft.com/office/drawing/2014/main" id="{628C10C6-7064-6B4D-B81E-162ECF3E4E6B}"/>
                  </a:ext>
                </a:extLst>
              </p:cNvPr>
              <p:cNvSpPr>
                <a:spLocks noChangeArrowheads="1"/>
              </p:cNvSpPr>
              <p:nvPr/>
            </p:nvSpPr>
            <p:spPr bwMode="auto">
              <a:xfrm>
                <a:off x="1328" y="2522"/>
                <a:ext cx="650"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52" name="Rectangle 34">
                <a:extLst>
                  <a:ext uri="{FF2B5EF4-FFF2-40B4-BE49-F238E27FC236}">
                    <a16:creationId xmlns:a16="http://schemas.microsoft.com/office/drawing/2014/main" id="{612C3296-E6D6-3340-A8A9-5A42CC64E7C4}"/>
                  </a:ext>
                </a:extLst>
              </p:cNvPr>
              <p:cNvSpPr>
                <a:spLocks noChangeArrowheads="1"/>
              </p:cNvSpPr>
              <p:nvPr/>
            </p:nvSpPr>
            <p:spPr bwMode="auto">
              <a:xfrm>
                <a:off x="1355" y="2527"/>
                <a:ext cx="45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Computer</a:t>
                </a:r>
                <a:endParaRPr lang="en-US" altLang="en-CN" b="1">
                  <a:solidFill>
                    <a:srgbClr val="000000"/>
                  </a:solidFill>
                </a:endParaRPr>
              </a:p>
            </p:txBody>
          </p:sp>
          <p:sp>
            <p:nvSpPr>
              <p:cNvPr id="3153" name="Rectangle 35">
                <a:extLst>
                  <a:ext uri="{FF2B5EF4-FFF2-40B4-BE49-F238E27FC236}">
                    <a16:creationId xmlns:a16="http://schemas.microsoft.com/office/drawing/2014/main" id="{F2593EC1-1833-6C4E-8499-722908F7861F}"/>
                  </a:ext>
                </a:extLst>
              </p:cNvPr>
              <p:cNvSpPr>
                <a:spLocks noChangeArrowheads="1"/>
              </p:cNvSpPr>
              <p:nvPr/>
            </p:nvSpPr>
            <p:spPr bwMode="auto">
              <a:xfrm>
                <a:off x="1355" y="2642"/>
                <a:ext cx="57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Architecture</a:t>
                </a:r>
                <a:endParaRPr lang="en-US" altLang="en-CN" b="1">
                  <a:solidFill>
                    <a:srgbClr val="000000"/>
                  </a:solidFill>
                </a:endParaRPr>
              </a:p>
            </p:txBody>
          </p:sp>
          <p:sp>
            <p:nvSpPr>
              <p:cNvPr id="3154" name="Freeform 36">
                <a:extLst>
                  <a:ext uri="{FF2B5EF4-FFF2-40B4-BE49-F238E27FC236}">
                    <a16:creationId xmlns:a16="http://schemas.microsoft.com/office/drawing/2014/main" id="{B4EFBB22-A563-6D4C-B252-427688CE81E5}"/>
                  </a:ext>
                </a:extLst>
              </p:cNvPr>
              <p:cNvSpPr>
                <a:spLocks/>
              </p:cNvSpPr>
              <p:nvPr/>
            </p:nvSpPr>
            <p:spPr bwMode="auto">
              <a:xfrm>
                <a:off x="1295" y="2852"/>
                <a:ext cx="580" cy="140"/>
              </a:xfrm>
              <a:custGeom>
                <a:avLst/>
                <a:gdLst>
                  <a:gd name="T0" fmla="*/ 0 w 580"/>
                  <a:gd name="T1" fmla="*/ 71 h 140"/>
                  <a:gd name="T2" fmla="*/ 3 w 580"/>
                  <a:gd name="T3" fmla="*/ 59 h 140"/>
                  <a:gd name="T4" fmla="*/ 13 w 580"/>
                  <a:gd name="T5" fmla="*/ 50 h 140"/>
                  <a:gd name="T6" fmla="*/ 29 w 580"/>
                  <a:gd name="T7" fmla="*/ 40 h 140"/>
                  <a:gd name="T8" fmla="*/ 51 w 580"/>
                  <a:gd name="T9" fmla="*/ 32 h 140"/>
                  <a:gd name="T10" fmla="*/ 77 w 580"/>
                  <a:gd name="T11" fmla="*/ 23 h 140"/>
                  <a:gd name="T12" fmla="*/ 109 w 580"/>
                  <a:gd name="T13" fmla="*/ 15 h 140"/>
                  <a:gd name="T14" fmla="*/ 145 w 580"/>
                  <a:gd name="T15" fmla="*/ 10 h 140"/>
                  <a:gd name="T16" fmla="*/ 184 w 580"/>
                  <a:gd name="T17" fmla="*/ 5 h 140"/>
                  <a:gd name="T18" fmla="*/ 225 w 580"/>
                  <a:gd name="T19" fmla="*/ 2 h 140"/>
                  <a:gd name="T20" fmla="*/ 268 w 580"/>
                  <a:gd name="T21" fmla="*/ 0 h 140"/>
                  <a:gd name="T22" fmla="*/ 312 w 580"/>
                  <a:gd name="T23" fmla="*/ 0 h 140"/>
                  <a:gd name="T24" fmla="*/ 354 w 580"/>
                  <a:gd name="T25" fmla="*/ 2 h 140"/>
                  <a:gd name="T26" fmla="*/ 395 w 580"/>
                  <a:gd name="T27" fmla="*/ 5 h 140"/>
                  <a:gd name="T28" fmla="*/ 434 w 580"/>
                  <a:gd name="T29" fmla="*/ 10 h 140"/>
                  <a:gd name="T30" fmla="*/ 470 w 580"/>
                  <a:gd name="T31" fmla="*/ 15 h 140"/>
                  <a:gd name="T32" fmla="*/ 501 w 580"/>
                  <a:gd name="T33" fmla="*/ 23 h 140"/>
                  <a:gd name="T34" fmla="*/ 529 w 580"/>
                  <a:gd name="T35" fmla="*/ 32 h 140"/>
                  <a:gd name="T36" fmla="*/ 550 w 580"/>
                  <a:gd name="T37" fmla="*/ 40 h 140"/>
                  <a:gd name="T38" fmla="*/ 567 w 580"/>
                  <a:gd name="T39" fmla="*/ 50 h 140"/>
                  <a:gd name="T40" fmla="*/ 576 w 580"/>
                  <a:gd name="T41" fmla="*/ 59 h 140"/>
                  <a:gd name="T42" fmla="*/ 580 w 580"/>
                  <a:gd name="T43" fmla="*/ 71 h 140"/>
                  <a:gd name="T44" fmla="*/ 576 w 580"/>
                  <a:gd name="T45" fmla="*/ 81 h 140"/>
                  <a:gd name="T46" fmla="*/ 567 w 580"/>
                  <a:gd name="T47" fmla="*/ 91 h 140"/>
                  <a:gd name="T48" fmla="*/ 550 w 580"/>
                  <a:gd name="T49" fmla="*/ 101 h 140"/>
                  <a:gd name="T50" fmla="*/ 529 w 580"/>
                  <a:gd name="T51" fmla="*/ 110 h 140"/>
                  <a:gd name="T52" fmla="*/ 501 w 580"/>
                  <a:gd name="T53" fmla="*/ 119 h 140"/>
                  <a:gd name="T54" fmla="*/ 470 w 580"/>
                  <a:gd name="T55" fmla="*/ 125 h 140"/>
                  <a:gd name="T56" fmla="*/ 434 w 580"/>
                  <a:gd name="T57" fmla="*/ 132 h 140"/>
                  <a:gd name="T58" fmla="*/ 395 w 580"/>
                  <a:gd name="T59" fmla="*/ 137 h 140"/>
                  <a:gd name="T60" fmla="*/ 354 w 580"/>
                  <a:gd name="T61" fmla="*/ 140 h 140"/>
                  <a:gd name="T62" fmla="*/ 312 w 580"/>
                  <a:gd name="T63" fmla="*/ 140 h 140"/>
                  <a:gd name="T64" fmla="*/ 268 w 580"/>
                  <a:gd name="T65" fmla="*/ 140 h 140"/>
                  <a:gd name="T66" fmla="*/ 225 w 580"/>
                  <a:gd name="T67" fmla="*/ 140 h 140"/>
                  <a:gd name="T68" fmla="*/ 184 w 580"/>
                  <a:gd name="T69" fmla="*/ 137 h 140"/>
                  <a:gd name="T70" fmla="*/ 145 w 580"/>
                  <a:gd name="T71" fmla="*/ 132 h 140"/>
                  <a:gd name="T72" fmla="*/ 109 w 580"/>
                  <a:gd name="T73" fmla="*/ 125 h 140"/>
                  <a:gd name="T74" fmla="*/ 77 w 580"/>
                  <a:gd name="T75" fmla="*/ 119 h 140"/>
                  <a:gd name="T76" fmla="*/ 51 w 580"/>
                  <a:gd name="T77" fmla="*/ 110 h 140"/>
                  <a:gd name="T78" fmla="*/ 29 w 580"/>
                  <a:gd name="T79" fmla="*/ 101 h 140"/>
                  <a:gd name="T80" fmla="*/ 13 w 580"/>
                  <a:gd name="T81" fmla="*/ 91 h 140"/>
                  <a:gd name="T82" fmla="*/ 3 w 580"/>
                  <a:gd name="T83" fmla="*/ 81 h 140"/>
                  <a:gd name="T84" fmla="*/ 0 w 580"/>
                  <a:gd name="T85" fmla="*/ 71 h 1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80" h="140">
                    <a:moveTo>
                      <a:pt x="0" y="71"/>
                    </a:moveTo>
                    <a:lnTo>
                      <a:pt x="3" y="59"/>
                    </a:lnTo>
                    <a:lnTo>
                      <a:pt x="13" y="50"/>
                    </a:lnTo>
                    <a:lnTo>
                      <a:pt x="29" y="40"/>
                    </a:lnTo>
                    <a:lnTo>
                      <a:pt x="51" y="32"/>
                    </a:lnTo>
                    <a:lnTo>
                      <a:pt x="77" y="23"/>
                    </a:lnTo>
                    <a:lnTo>
                      <a:pt x="109" y="15"/>
                    </a:lnTo>
                    <a:lnTo>
                      <a:pt x="145" y="10"/>
                    </a:lnTo>
                    <a:lnTo>
                      <a:pt x="184" y="5"/>
                    </a:lnTo>
                    <a:lnTo>
                      <a:pt x="225" y="2"/>
                    </a:lnTo>
                    <a:lnTo>
                      <a:pt x="268" y="0"/>
                    </a:lnTo>
                    <a:lnTo>
                      <a:pt x="312" y="0"/>
                    </a:lnTo>
                    <a:lnTo>
                      <a:pt x="354" y="2"/>
                    </a:lnTo>
                    <a:lnTo>
                      <a:pt x="395" y="5"/>
                    </a:lnTo>
                    <a:lnTo>
                      <a:pt x="434" y="10"/>
                    </a:lnTo>
                    <a:lnTo>
                      <a:pt x="470" y="15"/>
                    </a:lnTo>
                    <a:lnTo>
                      <a:pt x="501" y="23"/>
                    </a:lnTo>
                    <a:lnTo>
                      <a:pt x="529" y="32"/>
                    </a:lnTo>
                    <a:lnTo>
                      <a:pt x="550" y="40"/>
                    </a:lnTo>
                    <a:lnTo>
                      <a:pt x="567" y="50"/>
                    </a:lnTo>
                    <a:lnTo>
                      <a:pt x="576" y="59"/>
                    </a:lnTo>
                    <a:lnTo>
                      <a:pt x="580" y="71"/>
                    </a:lnTo>
                    <a:lnTo>
                      <a:pt x="576" y="81"/>
                    </a:lnTo>
                    <a:lnTo>
                      <a:pt x="567" y="91"/>
                    </a:lnTo>
                    <a:lnTo>
                      <a:pt x="550" y="101"/>
                    </a:lnTo>
                    <a:lnTo>
                      <a:pt x="529" y="110"/>
                    </a:lnTo>
                    <a:lnTo>
                      <a:pt x="501" y="119"/>
                    </a:lnTo>
                    <a:lnTo>
                      <a:pt x="470" y="125"/>
                    </a:lnTo>
                    <a:lnTo>
                      <a:pt x="434" y="132"/>
                    </a:lnTo>
                    <a:lnTo>
                      <a:pt x="395" y="137"/>
                    </a:lnTo>
                    <a:lnTo>
                      <a:pt x="354" y="140"/>
                    </a:lnTo>
                    <a:lnTo>
                      <a:pt x="312" y="140"/>
                    </a:lnTo>
                    <a:lnTo>
                      <a:pt x="268" y="140"/>
                    </a:lnTo>
                    <a:lnTo>
                      <a:pt x="225" y="140"/>
                    </a:lnTo>
                    <a:lnTo>
                      <a:pt x="184" y="137"/>
                    </a:lnTo>
                    <a:lnTo>
                      <a:pt x="145" y="132"/>
                    </a:lnTo>
                    <a:lnTo>
                      <a:pt x="109" y="125"/>
                    </a:lnTo>
                    <a:lnTo>
                      <a:pt x="77" y="119"/>
                    </a:lnTo>
                    <a:lnTo>
                      <a:pt x="51" y="110"/>
                    </a:lnTo>
                    <a:lnTo>
                      <a:pt x="29" y="101"/>
                    </a:lnTo>
                    <a:lnTo>
                      <a:pt x="13" y="91"/>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55" name="Rectangle 37">
                <a:extLst>
                  <a:ext uri="{FF2B5EF4-FFF2-40B4-BE49-F238E27FC236}">
                    <a16:creationId xmlns:a16="http://schemas.microsoft.com/office/drawing/2014/main" id="{EA79B2CB-2D12-7440-BECC-9F6699AAA175}"/>
                  </a:ext>
                </a:extLst>
              </p:cNvPr>
              <p:cNvSpPr>
                <a:spLocks noChangeArrowheads="1"/>
              </p:cNvSpPr>
              <p:nvPr/>
            </p:nvSpPr>
            <p:spPr bwMode="auto">
              <a:xfrm>
                <a:off x="1359" y="2881"/>
                <a:ext cx="48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Chapters  4 - 5</a:t>
                </a:r>
                <a:endParaRPr lang="en-US" altLang="en-CN" b="1">
                  <a:solidFill>
                    <a:srgbClr val="000000"/>
                  </a:solidFill>
                </a:endParaRPr>
              </a:p>
            </p:txBody>
          </p:sp>
          <p:sp>
            <p:nvSpPr>
              <p:cNvPr id="3156" name="Line 38">
                <a:extLst>
                  <a:ext uri="{FF2B5EF4-FFF2-40B4-BE49-F238E27FC236}">
                    <a16:creationId xmlns:a16="http://schemas.microsoft.com/office/drawing/2014/main" id="{A3DB32D2-3D1F-B341-8390-0EDFE9E40F89}"/>
                  </a:ext>
                </a:extLst>
              </p:cNvPr>
              <p:cNvSpPr>
                <a:spLocks noChangeShapeType="1"/>
              </p:cNvSpPr>
              <p:nvPr/>
            </p:nvSpPr>
            <p:spPr bwMode="auto">
              <a:xfrm>
                <a:off x="1233" y="2798"/>
                <a:ext cx="70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57" name="Freeform 39">
                <a:extLst>
                  <a:ext uri="{FF2B5EF4-FFF2-40B4-BE49-F238E27FC236}">
                    <a16:creationId xmlns:a16="http://schemas.microsoft.com/office/drawing/2014/main" id="{8900E63C-3E37-9B4C-B229-FB43BEC35BC7}"/>
                  </a:ext>
                </a:extLst>
              </p:cNvPr>
              <p:cNvSpPr>
                <a:spLocks/>
              </p:cNvSpPr>
              <p:nvPr/>
            </p:nvSpPr>
            <p:spPr bwMode="auto">
              <a:xfrm>
                <a:off x="1937" y="2775"/>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82" name="Group 40">
              <a:extLst>
                <a:ext uri="{FF2B5EF4-FFF2-40B4-BE49-F238E27FC236}">
                  <a16:creationId xmlns:a16="http://schemas.microsoft.com/office/drawing/2014/main" id="{0762CBB0-6D74-6E4E-969A-2CE0F53913AF}"/>
                </a:ext>
              </a:extLst>
            </p:cNvPr>
            <p:cNvGrpSpPr>
              <a:grpSpLocks/>
            </p:cNvGrpSpPr>
            <p:nvPr/>
          </p:nvGrpSpPr>
          <p:grpSpPr bwMode="auto">
            <a:xfrm>
              <a:off x="2735" y="2938"/>
              <a:ext cx="745" cy="324"/>
              <a:chOff x="2735" y="2938"/>
              <a:chExt cx="745" cy="324"/>
            </a:xfrm>
          </p:grpSpPr>
          <p:sp>
            <p:nvSpPr>
              <p:cNvPr id="3145" name="Rectangle 41">
                <a:extLst>
                  <a:ext uri="{FF2B5EF4-FFF2-40B4-BE49-F238E27FC236}">
                    <a16:creationId xmlns:a16="http://schemas.microsoft.com/office/drawing/2014/main" id="{AD984095-F0CE-FC46-8EE6-757713D2F89F}"/>
                  </a:ext>
                </a:extLst>
              </p:cNvPr>
              <p:cNvSpPr>
                <a:spLocks noChangeArrowheads="1"/>
              </p:cNvSpPr>
              <p:nvPr/>
            </p:nvSpPr>
            <p:spPr bwMode="auto">
              <a:xfrm>
                <a:off x="2814" y="2938"/>
                <a:ext cx="566" cy="1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46" name="Rectangle 42">
                <a:extLst>
                  <a:ext uri="{FF2B5EF4-FFF2-40B4-BE49-F238E27FC236}">
                    <a16:creationId xmlns:a16="http://schemas.microsoft.com/office/drawing/2014/main" id="{BB5B6D64-FF3A-3A4B-90E6-30048499FA32}"/>
                  </a:ext>
                </a:extLst>
              </p:cNvPr>
              <p:cNvSpPr>
                <a:spLocks noChangeArrowheads="1"/>
              </p:cNvSpPr>
              <p:nvPr/>
            </p:nvSpPr>
            <p:spPr bwMode="auto">
              <a:xfrm>
                <a:off x="2841" y="2946"/>
                <a:ext cx="50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Gate Logic</a:t>
                </a:r>
                <a:endParaRPr lang="en-US" altLang="en-CN" b="1">
                  <a:solidFill>
                    <a:srgbClr val="000000"/>
                  </a:solidFill>
                </a:endParaRPr>
              </a:p>
            </p:txBody>
          </p:sp>
          <p:sp>
            <p:nvSpPr>
              <p:cNvPr id="3147" name="Freeform 43">
                <a:extLst>
                  <a:ext uri="{FF2B5EF4-FFF2-40B4-BE49-F238E27FC236}">
                    <a16:creationId xmlns:a16="http://schemas.microsoft.com/office/drawing/2014/main" id="{9FE2B6B8-A545-0C44-97EC-423943570DD3}"/>
                  </a:ext>
                </a:extLst>
              </p:cNvPr>
              <p:cNvSpPr>
                <a:spLocks/>
              </p:cNvSpPr>
              <p:nvPr/>
            </p:nvSpPr>
            <p:spPr bwMode="auto">
              <a:xfrm>
                <a:off x="2786" y="3176"/>
                <a:ext cx="602" cy="82"/>
              </a:xfrm>
              <a:custGeom>
                <a:avLst/>
                <a:gdLst>
                  <a:gd name="T0" fmla="*/ 0 w 602"/>
                  <a:gd name="T1" fmla="*/ 41 h 82"/>
                  <a:gd name="T2" fmla="*/ 3 w 602"/>
                  <a:gd name="T3" fmla="*/ 35 h 82"/>
                  <a:gd name="T4" fmla="*/ 11 w 602"/>
                  <a:gd name="T5" fmla="*/ 30 h 82"/>
                  <a:gd name="T6" fmla="*/ 26 w 602"/>
                  <a:gd name="T7" fmla="*/ 25 h 82"/>
                  <a:gd name="T8" fmla="*/ 47 w 602"/>
                  <a:gd name="T9" fmla="*/ 18 h 82"/>
                  <a:gd name="T10" fmla="*/ 73 w 602"/>
                  <a:gd name="T11" fmla="*/ 13 h 82"/>
                  <a:gd name="T12" fmla="*/ 103 w 602"/>
                  <a:gd name="T13" fmla="*/ 10 h 82"/>
                  <a:gd name="T14" fmla="*/ 137 w 602"/>
                  <a:gd name="T15" fmla="*/ 7 h 82"/>
                  <a:gd name="T16" fmla="*/ 176 w 602"/>
                  <a:gd name="T17" fmla="*/ 3 h 82"/>
                  <a:gd name="T18" fmla="*/ 215 w 602"/>
                  <a:gd name="T19" fmla="*/ 2 h 82"/>
                  <a:gd name="T20" fmla="*/ 258 w 602"/>
                  <a:gd name="T21" fmla="*/ 0 h 82"/>
                  <a:gd name="T22" fmla="*/ 300 w 602"/>
                  <a:gd name="T23" fmla="*/ 0 h 82"/>
                  <a:gd name="T24" fmla="*/ 344 w 602"/>
                  <a:gd name="T25" fmla="*/ 0 h 82"/>
                  <a:gd name="T26" fmla="*/ 385 w 602"/>
                  <a:gd name="T27" fmla="*/ 2 h 82"/>
                  <a:gd name="T28" fmla="*/ 426 w 602"/>
                  <a:gd name="T29" fmla="*/ 3 h 82"/>
                  <a:gd name="T30" fmla="*/ 464 w 602"/>
                  <a:gd name="T31" fmla="*/ 7 h 82"/>
                  <a:gd name="T32" fmla="*/ 498 w 602"/>
                  <a:gd name="T33" fmla="*/ 10 h 82"/>
                  <a:gd name="T34" fmla="*/ 529 w 602"/>
                  <a:gd name="T35" fmla="*/ 13 h 82"/>
                  <a:gd name="T36" fmla="*/ 555 w 602"/>
                  <a:gd name="T37" fmla="*/ 18 h 82"/>
                  <a:gd name="T38" fmla="*/ 575 w 602"/>
                  <a:gd name="T39" fmla="*/ 25 h 82"/>
                  <a:gd name="T40" fmla="*/ 589 w 602"/>
                  <a:gd name="T41" fmla="*/ 30 h 82"/>
                  <a:gd name="T42" fmla="*/ 599 w 602"/>
                  <a:gd name="T43" fmla="*/ 35 h 82"/>
                  <a:gd name="T44" fmla="*/ 602 w 602"/>
                  <a:gd name="T45" fmla="*/ 41 h 82"/>
                  <a:gd name="T46" fmla="*/ 599 w 602"/>
                  <a:gd name="T47" fmla="*/ 48 h 82"/>
                  <a:gd name="T48" fmla="*/ 589 w 602"/>
                  <a:gd name="T49" fmla="*/ 53 h 82"/>
                  <a:gd name="T50" fmla="*/ 575 w 602"/>
                  <a:gd name="T51" fmla="*/ 58 h 82"/>
                  <a:gd name="T52" fmla="*/ 555 w 602"/>
                  <a:gd name="T53" fmla="*/ 64 h 82"/>
                  <a:gd name="T54" fmla="*/ 529 w 602"/>
                  <a:gd name="T55" fmla="*/ 67 h 82"/>
                  <a:gd name="T56" fmla="*/ 498 w 602"/>
                  <a:gd name="T57" fmla="*/ 72 h 82"/>
                  <a:gd name="T58" fmla="*/ 464 w 602"/>
                  <a:gd name="T59" fmla="*/ 76 h 82"/>
                  <a:gd name="T60" fmla="*/ 426 w 602"/>
                  <a:gd name="T61" fmla="*/ 79 h 82"/>
                  <a:gd name="T62" fmla="*/ 385 w 602"/>
                  <a:gd name="T63" fmla="*/ 81 h 82"/>
                  <a:gd name="T64" fmla="*/ 344 w 602"/>
                  <a:gd name="T65" fmla="*/ 82 h 82"/>
                  <a:gd name="T66" fmla="*/ 300 w 602"/>
                  <a:gd name="T67" fmla="*/ 82 h 82"/>
                  <a:gd name="T68" fmla="*/ 258 w 602"/>
                  <a:gd name="T69" fmla="*/ 82 h 82"/>
                  <a:gd name="T70" fmla="*/ 215 w 602"/>
                  <a:gd name="T71" fmla="*/ 81 h 82"/>
                  <a:gd name="T72" fmla="*/ 176 w 602"/>
                  <a:gd name="T73" fmla="*/ 79 h 82"/>
                  <a:gd name="T74" fmla="*/ 137 w 602"/>
                  <a:gd name="T75" fmla="*/ 76 h 82"/>
                  <a:gd name="T76" fmla="*/ 103 w 602"/>
                  <a:gd name="T77" fmla="*/ 72 h 82"/>
                  <a:gd name="T78" fmla="*/ 73 w 602"/>
                  <a:gd name="T79" fmla="*/ 67 h 82"/>
                  <a:gd name="T80" fmla="*/ 47 w 602"/>
                  <a:gd name="T81" fmla="*/ 64 h 82"/>
                  <a:gd name="T82" fmla="*/ 26 w 602"/>
                  <a:gd name="T83" fmla="*/ 58 h 82"/>
                  <a:gd name="T84" fmla="*/ 11 w 602"/>
                  <a:gd name="T85" fmla="*/ 53 h 82"/>
                  <a:gd name="T86" fmla="*/ 3 w 602"/>
                  <a:gd name="T87" fmla="*/ 48 h 82"/>
                  <a:gd name="T88" fmla="*/ 0 w 602"/>
                  <a:gd name="T89" fmla="*/ 41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02" h="82">
                    <a:moveTo>
                      <a:pt x="0" y="41"/>
                    </a:moveTo>
                    <a:lnTo>
                      <a:pt x="3" y="35"/>
                    </a:lnTo>
                    <a:lnTo>
                      <a:pt x="11" y="30"/>
                    </a:lnTo>
                    <a:lnTo>
                      <a:pt x="26" y="25"/>
                    </a:lnTo>
                    <a:lnTo>
                      <a:pt x="47" y="18"/>
                    </a:lnTo>
                    <a:lnTo>
                      <a:pt x="73" y="13"/>
                    </a:lnTo>
                    <a:lnTo>
                      <a:pt x="103" y="10"/>
                    </a:lnTo>
                    <a:lnTo>
                      <a:pt x="137" y="7"/>
                    </a:lnTo>
                    <a:lnTo>
                      <a:pt x="176" y="3"/>
                    </a:lnTo>
                    <a:lnTo>
                      <a:pt x="215" y="2"/>
                    </a:lnTo>
                    <a:lnTo>
                      <a:pt x="258" y="0"/>
                    </a:lnTo>
                    <a:lnTo>
                      <a:pt x="300" y="0"/>
                    </a:lnTo>
                    <a:lnTo>
                      <a:pt x="344" y="0"/>
                    </a:lnTo>
                    <a:lnTo>
                      <a:pt x="385" y="2"/>
                    </a:lnTo>
                    <a:lnTo>
                      <a:pt x="426" y="3"/>
                    </a:lnTo>
                    <a:lnTo>
                      <a:pt x="464" y="7"/>
                    </a:lnTo>
                    <a:lnTo>
                      <a:pt x="498" y="10"/>
                    </a:lnTo>
                    <a:lnTo>
                      <a:pt x="529" y="13"/>
                    </a:lnTo>
                    <a:lnTo>
                      <a:pt x="555" y="18"/>
                    </a:lnTo>
                    <a:lnTo>
                      <a:pt x="575" y="25"/>
                    </a:lnTo>
                    <a:lnTo>
                      <a:pt x="589" y="30"/>
                    </a:lnTo>
                    <a:lnTo>
                      <a:pt x="599" y="35"/>
                    </a:lnTo>
                    <a:lnTo>
                      <a:pt x="602" y="41"/>
                    </a:lnTo>
                    <a:lnTo>
                      <a:pt x="599" y="48"/>
                    </a:lnTo>
                    <a:lnTo>
                      <a:pt x="589" y="53"/>
                    </a:lnTo>
                    <a:lnTo>
                      <a:pt x="575" y="58"/>
                    </a:lnTo>
                    <a:lnTo>
                      <a:pt x="555" y="64"/>
                    </a:lnTo>
                    <a:lnTo>
                      <a:pt x="529" y="67"/>
                    </a:lnTo>
                    <a:lnTo>
                      <a:pt x="498" y="72"/>
                    </a:lnTo>
                    <a:lnTo>
                      <a:pt x="464" y="76"/>
                    </a:lnTo>
                    <a:lnTo>
                      <a:pt x="426" y="79"/>
                    </a:lnTo>
                    <a:lnTo>
                      <a:pt x="385" y="81"/>
                    </a:lnTo>
                    <a:lnTo>
                      <a:pt x="344" y="82"/>
                    </a:lnTo>
                    <a:lnTo>
                      <a:pt x="300" y="82"/>
                    </a:lnTo>
                    <a:lnTo>
                      <a:pt x="258" y="82"/>
                    </a:lnTo>
                    <a:lnTo>
                      <a:pt x="215" y="81"/>
                    </a:lnTo>
                    <a:lnTo>
                      <a:pt x="176" y="79"/>
                    </a:lnTo>
                    <a:lnTo>
                      <a:pt x="137" y="76"/>
                    </a:lnTo>
                    <a:lnTo>
                      <a:pt x="103" y="72"/>
                    </a:lnTo>
                    <a:lnTo>
                      <a:pt x="73" y="67"/>
                    </a:lnTo>
                    <a:lnTo>
                      <a:pt x="47" y="64"/>
                    </a:lnTo>
                    <a:lnTo>
                      <a:pt x="26" y="58"/>
                    </a:lnTo>
                    <a:lnTo>
                      <a:pt x="11" y="53"/>
                    </a:lnTo>
                    <a:lnTo>
                      <a:pt x="3" y="48"/>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48" name="Rectangle 44">
                <a:extLst>
                  <a:ext uri="{FF2B5EF4-FFF2-40B4-BE49-F238E27FC236}">
                    <a16:creationId xmlns:a16="http://schemas.microsoft.com/office/drawing/2014/main" id="{721FE5D3-C27F-B44F-B14D-4128B6D7C03B}"/>
                  </a:ext>
                </a:extLst>
              </p:cNvPr>
              <p:cNvSpPr>
                <a:spLocks noChangeArrowheads="1"/>
              </p:cNvSpPr>
              <p:nvPr/>
            </p:nvSpPr>
            <p:spPr bwMode="auto">
              <a:xfrm>
                <a:off x="2851" y="3175"/>
                <a:ext cx="48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Chapters  1 - 3</a:t>
                </a:r>
                <a:endParaRPr lang="en-US" altLang="en-CN" b="1">
                  <a:solidFill>
                    <a:srgbClr val="000000"/>
                  </a:solidFill>
                </a:endParaRPr>
              </a:p>
            </p:txBody>
          </p:sp>
          <p:sp>
            <p:nvSpPr>
              <p:cNvPr id="3149" name="Line 45">
                <a:extLst>
                  <a:ext uri="{FF2B5EF4-FFF2-40B4-BE49-F238E27FC236}">
                    <a16:creationId xmlns:a16="http://schemas.microsoft.com/office/drawing/2014/main" id="{54B2A3A8-AEC8-194B-8691-D939EDFB1230}"/>
                  </a:ext>
                </a:extLst>
              </p:cNvPr>
              <p:cNvSpPr>
                <a:spLocks noChangeShapeType="1"/>
              </p:cNvSpPr>
              <p:nvPr/>
            </p:nvSpPr>
            <p:spPr bwMode="auto">
              <a:xfrm>
                <a:off x="2735" y="3119"/>
                <a:ext cx="70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50" name="Freeform 46">
                <a:extLst>
                  <a:ext uri="{FF2B5EF4-FFF2-40B4-BE49-F238E27FC236}">
                    <a16:creationId xmlns:a16="http://schemas.microsoft.com/office/drawing/2014/main" id="{B5E775DC-99E1-C54B-ACF6-22241419AAFE}"/>
                  </a:ext>
                </a:extLst>
              </p:cNvPr>
              <p:cNvSpPr>
                <a:spLocks/>
              </p:cNvSpPr>
              <p:nvPr/>
            </p:nvSpPr>
            <p:spPr bwMode="auto">
              <a:xfrm>
                <a:off x="3432" y="309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83" name="Group 47">
              <a:extLst>
                <a:ext uri="{FF2B5EF4-FFF2-40B4-BE49-F238E27FC236}">
                  <a16:creationId xmlns:a16="http://schemas.microsoft.com/office/drawing/2014/main" id="{7D0E61A8-8ABE-9646-9924-BBF7EDC41139}"/>
                </a:ext>
              </a:extLst>
            </p:cNvPr>
            <p:cNvGrpSpPr>
              <a:grpSpLocks/>
            </p:cNvGrpSpPr>
            <p:nvPr/>
          </p:nvGrpSpPr>
          <p:grpSpPr bwMode="auto">
            <a:xfrm>
              <a:off x="4233" y="3175"/>
              <a:ext cx="1479" cy="525"/>
              <a:chOff x="4233" y="3175"/>
              <a:chExt cx="1479" cy="525"/>
            </a:xfrm>
          </p:grpSpPr>
          <p:sp>
            <p:nvSpPr>
              <p:cNvPr id="3136" name="Rectangle 48">
                <a:extLst>
                  <a:ext uri="{FF2B5EF4-FFF2-40B4-BE49-F238E27FC236}">
                    <a16:creationId xmlns:a16="http://schemas.microsoft.com/office/drawing/2014/main" id="{3BA098B0-B1C8-C84A-BF8F-7830EACCEB27}"/>
                  </a:ext>
                </a:extLst>
              </p:cNvPr>
              <p:cNvSpPr>
                <a:spLocks noChangeArrowheads="1"/>
              </p:cNvSpPr>
              <p:nvPr/>
            </p:nvSpPr>
            <p:spPr bwMode="auto">
              <a:xfrm>
                <a:off x="4318" y="3179"/>
                <a:ext cx="610"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37" name="Rectangle 49">
                <a:extLst>
                  <a:ext uri="{FF2B5EF4-FFF2-40B4-BE49-F238E27FC236}">
                    <a16:creationId xmlns:a16="http://schemas.microsoft.com/office/drawing/2014/main" id="{3C8B9E1F-6924-674C-B1BF-63C7B343251F}"/>
                  </a:ext>
                </a:extLst>
              </p:cNvPr>
              <p:cNvSpPr>
                <a:spLocks noChangeArrowheads="1"/>
              </p:cNvSpPr>
              <p:nvPr/>
            </p:nvSpPr>
            <p:spPr bwMode="auto">
              <a:xfrm>
                <a:off x="4345" y="3175"/>
                <a:ext cx="43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Electrical</a:t>
                </a:r>
                <a:endParaRPr lang="en-US" altLang="en-CN" b="1">
                  <a:solidFill>
                    <a:srgbClr val="000000"/>
                  </a:solidFill>
                </a:endParaRPr>
              </a:p>
            </p:txBody>
          </p:sp>
          <p:sp>
            <p:nvSpPr>
              <p:cNvPr id="3138" name="Rectangle 50">
                <a:extLst>
                  <a:ext uri="{FF2B5EF4-FFF2-40B4-BE49-F238E27FC236}">
                    <a16:creationId xmlns:a16="http://schemas.microsoft.com/office/drawing/2014/main" id="{82B56FA9-CAFB-F242-9777-AC829AE707C6}"/>
                  </a:ext>
                </a:extLst>
              </p:cNvPr>
              <p:cNvSpPr>
                <a:spLocks noChangeArrowheads="1"/>
              </p:cNvSpPr>
              <p:nvPr/>
            </p:nvSpPr>
            <p:spPr bwMode="auto">
              <a:xfrm>
                <a:off x="4345" y="3290"/>
                <a:ext cx="56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Engineering</a:t>
                </a:r>
                <a:endParaRPr lang="en-US" altLang="en-CN" b="1">
                  <a:solidFill>
                    <a:srgbClr val="000000"/>
                  </a:solidFill>
                </a:endParaRPr>
              </a:p>
            </p:txBody>
          </p:sp>
          <p:sp>
            <p:nvSpPr>
              <p:cNvPr id="3139" name="Freeform 51">
                <a:extLst>
                  <a:ext uri="{FF2B5EF4-FFF2-40B4-BE49-F238E27FC236}">
                    <a16:creationId xmlns:a16="http://schemas.microsoft.com/office/drawing/2014/main" id="{4FBAE470-AB59-C241-B1B5-0819BAF4ACB6}"/>
                  </a:ext>
                </a:extLst>
              </p:cNvPr>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40" name="Freeform 52">
                <a:extLst>
                  <a:ext uri="{FF2B5EF4-FFF2-40B4-BE49-F238E27FC236}">
                    <a16:creationId xmlns:a16="http://schemas.microsoft.com/office/drawing/2014/main" id="{3787C029-CEE0-4640-8F42-1091F63297AA}"/>
                  </a:ext>
                </a:extLst>
              </p:cNvPr>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41" name="Freeform 53">
                <a:extLst>
                  <a:ext uri="{FF2B5EF4-FFF2-40B4-BE49-F238E27FC236}">
                    <a16:creationId xmlns:a16="http://schemas.microsoft.com/office/drawing/2014/main" id="{14F2763F-A5BD-5E4F-B5A5-A42D3CFB418F}"/>
                  </a:ext>
                </a:extLst>
              </p:cNvPr>
              <p:cNvSpPr>
                <a:spLocks/>
              </p:cNvSpPr>
              <p:nvPr/>
            </p:nvSpPr>
            <p:spPr bwMode="auto">
              <a:xfrm>
                <a:off x="4958" y="3264"/>
                <a:ext cx="697" cy="378"/>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42" name="Rectangle 54">
                <a:extLst>
                  <a:ext uri="{FF2B5EF4-FFF2-40B4-BE49-F238E27FC236}">
                    <a16:creationId xmlns:a16="http://schemas.microsoft.com/office/drawing/2014/main" id="{EC3D3F56-2A31-2544-917B-CB386F525B1A}"/>
                  </a:ext>
                </a:extLst>
              </p:cNvPr>
              <p:cNvSpPr>
                <a:spLocks noChangeArrowheads="1"/>
              </p:cNvSpPr>
              <p:nvPr/>
            </p:nvSpPr>
            <p:spPr bwMode="auto">
              <a:xfrm>
                <a:off x="5141" y="3394"/>
                <a:ext cx="36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Physics</a:t>
                </a:r>
                <a:endParaRPr lang="en-US" altLang="en-CN" b="1">
                  <a:solidFill>
                    <a:srgbClr val="000000"/>
                  </a:solidFill>
                </a:endParaRPr>
              </a:p>
            </p:txBody>
          </p:sp>
          <p:sp>
            <p:nvSpPr>
              <p:cNvPr id="3143" name="Line 55">
                <a:extLst>
                  <a:ext uri="{FF2B5EF4-FFF2-40B4-BE49-F238E27FC236}">
                    <a16:creationId xmlns:a16="http://schemas.microsoft.com/office/drawing/2014/main" id="{D6CB0EC5-6FE4-F04B-9DAD-7D3D2ECB4057}"/>
                  </a:ext>
                </a:extLst>
              </p:cNvPr>
              <p:cNvSpPr>
                <a:spLocks noChangeShapeType="1"/>
              </p:cNvSpPr>
              <p:nvPr/>
            </p:nvSpPr>
            <p:spPr bwMode="auto">
              <a:xfrm>
                <a:off x="4233" y="3439"/>
                <a:ext cx="67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44" name="Freeform 56">
                <a:extLst>
                  <a:ext uri="{FF2B5EF4-FFF2-40B4-BE49-F238E27FC236}">
                    <a16:creationId xmlns:a16="http://schemas.microsoft.com/office/drawing/2014/main" id="{9B035BFB-9657-D345-8945-22028CE674AD}"/>
                  </a:ext>
                </a:extLst>
              </p:cNvPr>
              <p:cNvSpPr>
                <a:spLocks/>
              </p:cNvSpPr>
              <p:nvPr/>
            </p:nvSpPr>
            <p:spPr bwMode="auto">
              <a:xfrm>
                <a:off x="4901" y="3416"/>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84" name="Group 57">
              <a:extLst>
                <a:ext uri="{FF2B5EF4-FFF2-40B4-BE49-F238E27FC236}">
                  <a16:creationId xmlns:a16="http://schemas.microsoft.com/office/drawing/2014/main" id="{D5E8501D-B25C-E44E-BCB6-9DF9D1D583C6}"/>
                </a:ext>
              </a:extLst>
            </p:cNvPr>
            <p:cNvGrpSpPr>
              <a:grpSpLocks/>
            </p:cNvGrpSpPr>
            <p:nvPr/>
          </p:nvGrpSpPr>
          <p:grpSpPr bwMode="auto">
            <a:xfrm>
              <a:off x="3160" y="1100"/>
              <a:ext cx="753" cy="641"/>
              <a:chOff x="3160" y="1100"/>
              <a:chExt cx="753" cy="641"/>
            </a:xfrm>
          </p:grpSpPr>
          <p:sp>
            <p:nvSpPr>
              <p:cNvPr id="3131" name="Rectangle 58">
                <a:extLst>
                  <a:ext uri="{FF2B5EF4-FFF2-40B4-BE49-F238E27FC236}">
                    <a16:creationId xmlns:a16="http://schemas.microsoft.com/office/drawing/2014/main" id="{61ED93AF-19B0-C54B-AE5C-03F83D961EE0}"/>
                  </a:ext>
                </a:extLst>
              </p:cNvPr>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32" name="Rectangle 59">
                <a:extLst>
                  <a:ext uri="{FF2B5EF4-FFF2-40B4-BE49-F238E27FC236}">
                    <a16:creationId xmlns:a16="http://schemas.microsoft.com/office/drawing/2014/main" id="{BA6CEFF8-9C8E-6A46-B60C-992757ED0447}"/>
                  </a:ext>
                </a:extLst>
              </p:cNvPr>
              <p:cNvSpPr>
                <a:spLocks noChangeArrowheads="1"/>
              </p:cNvSpPr>
              <p:nvPr/>
            </p:nvSpPr>
            <p:spPr bwMode="auto">
              <a:xfrm>
                <a:off x="3390" y="1372"/>
                <a:ext cx="30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Virtual</a:t>
                </a:r>
                <a:endParaRPr lang="en-US" altLang="en-CN" b="1">
                  <a:solidFill>
                    <a:srgbClr val="000000"/>
                  </a:solidFill>
                </a:endParaRPr>
              </a:p>
            </p:txBody>
          </p:sp>
          <p:sp>
            <p:nvSpPr>
              <p:cNvPr id="3133" name="Rectangle 60">
                <a:extLst>
                  <a:ext uri="{FF2B5EF4-FFF2-40B4-BE49-F238E27FC236}">
                    <a16:creationId xmlns:a16="http://schemas.microsoft.com/office/drawing/2014/main" id="{C5B41869-B245-C242-BB7D-9622E16D221F}"/>
                  </a:ext>
                </a:extLst>
              </p:cNvPr>
              <p:cNvSpPr>
                <a:spLocks noChangeArrowheads="1"/>
              </p:cNvSpPr>
              <p:nvPr/>
            </p:nvSpPr>
            <p:spPr bwMode="auto">
              <a:xfrm>
                <a:off x="3348" y="1503"/>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Machine</a:t>
                </a:r>
                <a:endParaRPr lang="en-US" altLang="en-CN" b="1">
                  <a:solidFill>
                    <a:srgbClr val="000000"/>
                  </a:solidFill>
                </a:endParaRPr>
              </a:p>
            </p:txBody>
          </p:sp>
          <p:sp>
            <p:nvSpPr>
              <p:cNvPr id="3134" name="Rectangle 61">
                <a:extLst>
                  <a:ext uri="{FF2B5EF4-FFF2-40B4-BE49-F238E27FC236}">
                    <a16:creationId xmlns:a16="http://schemas.microsoft.com/office/drawing/2014/main" id="{EE235413-64B9-8E47-BC13-381907C934BF}"/>
                  </a:ext>
                </a:extLst>
              </p:cNvPr>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35" name="Rectangle 62">
                <a:extLst>
                  <a:ext uri="{FF2B5EF4-FFF2-40B4-BE49-F238E27FC236}">
                    <a16:creationId xmlns:a16="http://schemas.microsoft.com/office/drawing/2014/main" id="{F1C838B5-3B11-364B-ABDB-20ED4C58CDD6}"/>
                  </a:ext>
                </a:extLst>
              </p:cNvPr>
              <p:cNvSpPr>
                <a:spLocks noChangeArrowheads="1"/>
              </p:cNvSpPr>
              <p:nvPr/>
            </p:nvSpPr>
            <p:spPr bwMode="auto">
              <a:xfrm>
                <a:off x="3220" y="1126"/>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nvGrpSpPr>
            <p:cNvPr id="3085" name="Group 63">
              <a:extLst>
                <a:ext uri="{FF2B5EF4-FFF2-40B4-BE49-F238E27FC236}">
                  <a16:creationId xmlns:a16="http://schemas.microsoft.com/office/drawing/2014/main" id="{33BFD885-208B-4943-9422-BCE39E396D02}"/>
                </a:ext>
              </a:extLst>
            </p:cNvPr>
            <p:cNvGrpSpPr>
              <a:grpSpLocks/>
            </p:cNvGrpSpPr>
            <p:nvPr/>
          </p:nvGrpSpPr>
          <p:grpSpPr bwMode="auto">
            <a:xfrm>
              <a:off x="3893" y="660"/>
              <a:ext cx="1582" cy="1402"/>
              <a:chOff x="3893" y="660"/>
              <a:chExt cx="1582" cy="1402"/>
            </a:xfrm>
          </p:grpSpPr>
          <p:grpSp>
            <p:nvGrpSpPr>
              <p:cNvPr id="3121" name="Group 64">
                <a:extLst>
                  <a:ext uri="{FF2B5EF4-FFF2-40B4-BE49-F238E27FC236}">
                    <a16:creationId xmlns:a16="http://schemas.microsoft.com/office/drawing/2014/main" id="{4962CAB1-F5F8-5242-8123-EEE879748B07}"/>
                  </a:ext>
                </a:extLst>
              </p:cNvPr>
              <p:cNvGrpSpPr>
                <a:grpSpLocks/>
              </p:cNvGrpSpPr>
              <p:nvPr/>
            </p:nvGrpSpPr>
            <p:grpSpPr bwMode="auto">
              <a:xfrm>
                <a:off x="3893" y="660"/>
                <a:ext cx="810" cy="401"/>
                <a:chOff x="3893" y="660"/>
                <a:chExt cx="810" cy="401"/>
              </a:xfrm>
            </p:grpSpPr>
            <p:sp>
              <p:nvSpPr>
                <p:cNvPr id="3128" name="Rectangle 65">
                  <a:extLst>
                    <a:ext uri="{FF2B5EF4-FFF2-40B4-BE49-F238E27FC236}">
                      <a16:creationId xmlns:a16="http://schemas.microsoft.com/office/drawing/2014/main" id="{3046FE9D-37C4-7342-B11B-58736DE29EC5}"/>
                    </a:ext>
                  </a:extLst>
                </p:cNvPr>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29" name="Rectangle 66">
                  <a:extLst>
                    <a:ext uri="{FF2B5EF4-FFF2-40B4-BE49-F238E27FC236}">
                      <a16:creationId xmlns:a16="http://schemas.microsoft.com/office/drawing/2014/main" id="{30174BBF-8EC9-E04C-BD02-D7650B5DBBDB}"/>
                    </a:ext>
                  </a:extLst>
                </p:cNvPr>
                <p:cNvSpPr>
                  <a:spLocks noChangeArrowheads="1"/>
                </p:cNvSpPr>
                <p:nvPr/>
              </p:nvSpPr>
              <p:spPr bwMode="auto">
                <a:xfrm>
                  <a:off x="4056" y="713"/>
                  <a:ext cx="50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500" b="1">
                      <a:solidFill>
                        <a:srgbClr val="990000"/>
                      </a:solidFill>
                    </a:rPr>
                    <a:t>Software</a:t>
                  </a:r>
                  <a:endParaRPr lang="en-US" altLang="en-CN" b="1">
                    <a:solidFill>
                      <a:srgbClr val="990000"/>
                    </a:solidFill>
                  </a:endParaRPr>
                </a:p>
              </p:txBody>
            </p:sp>
            <p:sp>
              <p:nvSpPr>
                <p:cNvPr id="3130" name="Rectangle 67">
                  <a:extLst>
                    <a:ext uri="{FF2B5EF4-FFF2-40B4-BE49-F238E27FC236}">
                      <a16:creationId xmlns:a16="http://schemas.microsoft.com/office/drawing/2014/main" id="{E94B00A2-CE0F-3E43-80FF-8C6A3BC2CA9B}"/>
                    </a:ext>
                  </a:extLst>
                </p:cNvPr>
                <p:cNvSpPr>
                  <a:spLocks noChangeArrowheads="1"/>
                </p:cNvSpPr>
                <p:nvPr/>
              </p:nvSpPr>
              <p:spPr bwMode="auto">
                <a:xfrm>
                  <a:off x="4045" y="861"/>
                  <a:ext cx="54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500" b="1">
                      <a:solidFill>
                        <a:srgbClr val="990000"/>
                      </a:solidFill>
                    </a:rPr>
                    <a:t>hierarchy</a:t>
                  </a:r>
                  <a:endParaRPr lang="en-US" altLang="en-CN" b="1">
                    <a:solidFill>
                      <a:srgbClr val="990000"/>
                    </a:solidFill>
                  </a:endParaRPr>
                </a:p>
              </p:txBody>
            </p:sp>
          </p:grpSp>
          <p:grpSp>
            <p:nvGrpSpPr>
              <p:cNvPr id="3122" name="Group 68">
                <a:extLst>
                  <a:ext uri="{FF2B5EF4-FFF2-40B4-BE49-F238E27FC236}">
                    <a16:creationId xmlns:a16="http://schemas.microsoft.com/office/drawing/2014/main" id="{30B23AF7-7412-974E-9878-4003208F21ED}"/>
                  </a:ext>
                </a:extLst>
              </p:cNvPr>
              <p:cNvGrpSpPr>
                <a:grpSpLocks/>
              </p:cNvGrpSpPr>
              <p:nvPr/>
            </p:nvGrpSpPr>
            <p:grpSpPr bwMode="auto">
              <a:xfrm>
                <a:off x="4723" y="1421"/>
                <a:ext cx="752" cy="641"/>
                <a:chOff x="4723" y="1421"/>
                <a:chExt cx="752" cy="641"/>
              </a:xfrm>
            </p:grpSpPr>
            <p:sp>
              <p:nvSpPr>
                <p:cNvPr id="3123" name="Rectangle 69">
                  <a:extLst>
                    <a:ext uri="{FF2B5EF4-FFF2-40B4-BE49-F238E27FC236}">
                      <a16:creationId xmlns:a16="http://schemas.microsoft.com/office/drawing/2014/main" id="{F10DFD6F-48E9-044C-BBC5-081F358352AB}"/>
                    </a:ext>
                  </a:extLst>
                </p:cNvPr>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24" name="Rectangle 70">
                  <a:extLst>
                    <a:ext uri="{FF2B5EF4-FFF2-40B4-BE49-F238E27FC236}">
                      <a16:creationId xmlns:a16="http://schemas.microsoft.com/office/drawing/2014/main" id="{075104E6-A34D-0644-AFDC-EF79BDEB5A0D}"/>
                    </a:ext>
                  </a:extLst>
                </p:cNvPr>
                <p:cNvSpPr>
                  <a:spLocks noChangeArrowheads="1"/>
                </p:cNvSpPr>
                <p:nvPr/>
              </p:nvSpPr>
              <p:spPr bwMode="auto">
                <a:xfrm>
                  <a:off x="4879" y="1692"/>
                  <a:ext cx="45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Assembly</a:t>
                  </a:r>
                  <a:endParaRPr lang="en-US" altLang="en-CN" b="1">
                    <a:solidFill>
                      <a:srgbClr val="000000"/>
                    </a:solidFill>
                  </a:endParaRPr>
                </a:p>
              </p:txBody>
            </p:sp>
            <p:sp>
              <p:nvSpPr>
                <p:cNvPr id="3125" name="Rectangle 71">
                  <a:extLst>
                    <a:ext uri="{FF2B5EF4-FFF2-40B4-BE49-F238E27FC236}">
                      <a16:creationId xmlns:a16="http://schemas.microsoft.com/office/drawing/2014/main" id="{03470429-3901-8447-9B78-C0CB3CC42378}"/>
                    </a:ext>
                  </a:extLst>
                </p:cNvPr>
                <p:cNvSpPr>
                  <a:spLocks noChangeArrowheads="1"/>
                </p:cNvSpPr>
                <p:nvPr/>
              </p:nvSpPr>
              <p:spPr bwMode="auto">
                <a:xfrm>
                  <a:off x="4878" y="1824"/>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Language</a:t>
                  </a:r>
                  <a:endParaRPr lang="en-US" altLang="en-CN" b="1">
                    <a:solidFill>
                      <a:srgbClr val="000000"/>
                    </a:solidFill>
                  </a:endParaRPr>
                </a:p>
              </p:txBody>
            </p:sp>
            <p:sp>
              <p:nvSpPr>
                <p:cNvPr id="3126" name="Rectangle 72">
                  <a:extLst>
                    <a:ext uri="{FF2B5EF4-FFF2-40B4-BE49-F238E27FC236}">
                      <a16:creationId xmlns:a16="http://schemas.microsoft.com/office/drawing/2014/main" id="{43AA7FDE-8FB5-2E47-8501-5B13769CA70E}"/>
                    </a:ext>
                  </a:extLst>
                </p:cNvPr>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27" name="Rectangle 73">
                  <a:extLst>
                    <a:ext uri="{FF2B5EF4-FFF2-40B4-BE49-F238E27FC236}">
                      <a16:creationId xmlns:a16="http://schemas.microsoft.com/office/drawing/2014/main" id="{9FB33D8B-20DA-EA45-874F-E64DB319BC93}"/>
                    </a:ext>
                  </a:extLst>
                </p:cNvPr>
                <p:cNvSpPr>
                  <a:spLocks noChangeArrowheads="1"/>
                </p:cNvSpPr>
                <p:nvPr/>
              </p:nvSpPr>
              <p:spPr bwMode="auto">
                <a:xfrm>
                  <a:off x="4783" y="1447"/>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grpSp>
          <p:nvGrpSpPr>
            <p:cNvPr id="3086" name="Group 74">
              <a:extLst>
                <a:ext uri="{FF2B5EF4-FFF2-40B4-BE49-F238E27FC236}">
                  <a16:creationId xmlns:a16="http://schemas.microsoft.com/office/drawing/2014/main" id="{92FC774B-0D5C-D342-8A9A-7C0E61D39F91}"/>
                </a:ext>
              </a:extLst>
            </p:cNvPr>
            <p:cNvGrpSpPr>
              <a:grpSpLocks/>
            </p:cNvGrpSpPr>
            <p:nvPr/>
          </p:nvGrpSpPr>
          <p:grpSpPr bwMode="auto">
            <a:xfrm>
              <a:off x="480" y="2400"/>
              <a:ext cx="1272" cy="1271"/>
              <a:chOff x="480" y="2400"/>
              <a:chExt cx="1272" cy="1271"/>
            </a:xfrm>
          </p:grpSpPr>
          <p:grpSp>
            <p:nvGrpSpPr>
              <p:cNvPr id="3111" name="Group 75">
                <a:extLst>
                  <a:ext uri="{FF2B5EF4-FFF2-40B4-BE49-F238E27FC236}">
                    <a16:creationId xmlns:a16="http://schemas.microsoft.com/office/drawing/2014/main" id="{2D686DBC-8B0B-474F-BF69-9B57035F7505}"/>
                  </a:ext>
                </a:extLst>
              </p:cNvPr>
              <p:cNvGrpSpPr>
                <a:grpSpLocks/>
              </p:cNvGrpSpPr>
              <p:nvPr/>
            </p:nvGrpSpPr>
            <p:grpSpPr bwMode="auto">
              <a:xfrm>
                <a:off x="942" y="3294"/>
                <a:ext cx="810" cy="377"/>
                <a:chOff x="942" y="3294"/>
                <a:chExt cx="810" cy="377"/>
              </a:xfrm>
            </p:grpSpPr>
            <p:sp>
              <p:nvSpPr>
                <p:cNvPr id="3118" name="Rectangle 76">
                  <a:extLst>
                    <a:ext uri="{FF2B5EF4-FFF2-40B4-BE49-F238E27FC236}">
                      <a16:creationId xmlns:a16="http://schemas.microsoft.com/office/drawing/2014/main" id="{DC24A1B4-0FB8-144E-B8C6-458EBD0B458B}"/>
                    </a:ext>
                  </a:extLst>
                </p:cNvPr>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19" name="Rectangle 77">
                  <a:extLst>
                    <a:ext uri="{FF2B5EF4-FFF2-40B4-BE49-F238E27FC236}">
                      <a16:creationId xmlns:a16="http://schemas.microsoft.com/office/drawing/2014/main" id="{DEADA4F7-21BB-0642-B3FB-29D87165C845}"/>
                    </a:ext>
                  </a:extLst>
                </p:cNvPr>
                <p:cNvSpPr>
                  <a:spLocks noChangeArrowheads="1"/>
                </p:cNvSpPr>
                <p:nvPr/>
              </p:nvSpPr>
              <p:spPr bwMode="auto">
                <a:xfrm>
                  <a:off x="1083" y="3336"/>
                  <a:ext cx="54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500" b="1">
                      <a:solidFill>
                        <a:srgbClr val="990000"/>
                      </a:solidFill>
                    </a:rPr>
                    <a:t>Hardware</a:t>
                  </a:r>
                  <a:endParaRPr lang="en-US" altLang="en-CN" b="1">
                    <a:solidFill>
                      <a:srgbClr val="990000"/>
                    </a:solidFill>
                  </a:endParaRPr>
                </a:p>
              </p:txBody>
            </p:sp>
            <p:sp>
              <p:nvSpPr>
                <p:cNvPr id="3120" name="Rectangle 78">
                  <a:extLst>
                    <a:ext uri="{FF2B5EF4-FFF2-40B4-BE49-F238E27FC236}">
                      <a16:creationId xmlns:a16="http://schemas.microsoft.com/office/drawing/2014/main" id="{7541639A-642F-5740-B324-5C64699B3969}"/>
                    </a:ext>
                  </a:extLst>
                </p:cNvPr>
                <p:cNvSpPr>
                  <a:spLocks noChangeArrowheads="1"/>
                </p:cNvSpPr>
                <p:nvPr/>
              </p:nvSpPr>
              <p:spPr bwMode="auto">
                <a:xfrm>
                  <a:off x="1094" y="3484"/>
                  <a:ext cx="54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500" b="1">
                      <a:solidFill>
                        <a:srgbClr val="990000"/>
                      </a:solidFill>
                    </a:rPr>
                    <a:t>hierarchy</a:t>
                  </a:r>
                  <a:endParaRPr lang="en-US" altLang="en-CN" b="1">
                    <a:solidFill>
                      <a:srgbClr val="990000"/>
                    </a:solidFill>
                  </a:endParaRPr>
                </a:p>
              </p:txBody>
            </p:sp>
          </p:grpSp>
          <p:grpSp>
            <p:nvGrpSpPr>
              <p:cNvPr id="3112" name="Group 79">
                <a:extLst>
                  <a:ext uri="{FF2B5EF4-FFF2-40B4-BE49-F238E27FC236}">
                    <a16:creationId xmlns:a16="http://schemas.microsoft.com/office/drawing/2014/main" id="{5F1A3455-9160-5845-8137-D041B30862BD}"/>
                  </a:ext>
                </a:extLst>
              </p:cNvPr>
              <p:cNvGrpSpPr>
                <a:grpSpLocks/>
              </p:cNvGrpSpPr>
              <p:nvPr/>
            </p:nvGrpSpPr>
            <p:grpSpPr bwMode="auto">
              <a:xfrm>
                <a:off x="480" y="2400"/>
                <a:ext cx="753" cy="641"/>
                <a:chOff x="480" y="2400"/>
                <a:chExt cx="753" cy="641"/>
              </a:xfrm>
            </p:grpSpPr>
            <p:sp>
              <p:nvSpPr>
                <p:cNvPr id="3113" name="Rectangle 80">
                  <a:extLst>
                    <a:ext uri="{FF2B5EF4-FFF2-40B4-BE49-F238E27FC236}">
                      <a16:creationId xmlns:a16="http://schemas.microsoft.com/office/drawing/2014/main" id="{0A7DB69E-1249-3440-AB9C-25D635DE8D57}"/>
                    </a:ext>
                  </a:extLst>
                </p:cNvPr>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14" name="Rectangle 81">
                  <a:extLst>
                    <a:ext uri="{FF2B5EF4-FFF2-40B4-BE49-F238E27FC236}">
                      <a16:creationId xmlns:a16="http://schemas.microsoft.com/office/drawing/2014/main" id="{8C4E431B-7811-6244-86AE-0797876316B6}"/>
                    </a:ext>
                  </a:extLst>
                </p:cNvPr>
                <p:cNvSpPr>
                  <a:spLocks noChangeArrowheads="1"/>
                </p:cNvSpPr>
                <p:nvPr/>
              </p:nvSpPr>
              <p:spPr bwMode="auto">
                <a:xfrm>
                  <a:off x="668" y="2672"/>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Machine</a:t>
                  </a:r>
                  <a:endParaRPr lang="en-US" altLang="en-CN" b="1">
                    <a:solidFill>
                      <a:srgbClr val="000000"/>
                    </a:solidFill>
                  </a:endParaRPr>
                </a:p>
              </p:txBody>
            </p:sp>
            <p:sp>
              <p:nvSpPr>
                <p:cNvPr id="3115" name="Rectangle 82">
                  <a:extLst>
                    <a:ext uri="{FF2B5EF4-FFF2-40B4-BE49-F238E27FC236}">
                      <a16:creationId xmlns:a16="http://schemas.microsoft.com/office/drawing/2014/main" id="{E4D06246-FABC-244E-A01B-D86C71E62A26}"/>
                    </a:ext>
                  </a:extLst>
                </p:cNvPr>
                <p:cNvSpPr>
                  <a:spLocks noChangeArrowheads="1"/>
                </p:cNvSpPr>
                <p:nvPr/>
              </p:nvSpPr>
              <p:spPr bwMode="auto">
                <a:xfrm>
                  <a:off x="635" y="2803"/>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Language</a:t>
                  </a:r>
                  <a:endParaRPr lang="en-US" altLang="en-CN" b="1">
                    <a:solidFill>
                      <a:srgbClr val="000000"/>
                    </a:solidFill>
                  </a:endParaRPr>
                </a:p>
              </p:txBody>
            </p:sp>
            <p:sp>
              <p:nvSpPr>
                <p:cNvPr id="3116" name="Rectangle 83">
                  <a:extLst>
                    <a:ext uri="{FF2B5EF4-FFF2-40B4-BE49-F238E27FC236}">
                      <a16:creationId xmlns:a16="http://schemas.microsoft.com/office/drawing/2014/main" id="{AEA2D0C1-A99B-F444-A49A-AF5747824FD0}"/>
                    </a:ext>
                  </a:extLst>
                </p:cNvPr>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17" name="Rectangle 84">
                  <a:extLst>
                    <a:ext uri="{FF2B5EF4-FFF2-40B4-BE49-F238E27FC236}">
                      <a16:creationId xmlns:a16="http://schemas.microsoft.com/office/drawing/2014/main" id="{7912EACF-CC36-3D48-8DD3-C808AD4AB147}"/>
                    </a:ext>
                  </a:extLst>
                </p:cNvPr>
                <p:cNvSpPr>
                  <a:spLocks noChangeArrowheads="1"/>
                </p:cNvSpPr>
                <p:nvPr/>
              </p:nvSpPr>
              <p:spPr bwMode="auto">
                <a:xfrm>
                  <a:off x="541" y="2428"/>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grpSp>
          <p:nvGrpSpPr>
            <p:cNvPr id="3087" name="Group 85">
              <a:extLst>
                <a:ext uri="{FF2B5EF4-FFF2-40B4-BE49-F238E27FC236}">
                  <a16:creationId xmlns:a16="http://schemas.microsoft.com/office/drawing/2014/main" id="{F21D9542-C2A6-0143-A6EB-33430720CC57}"/>
                </a:ext>
              </a:extLst>
            </p:cNvPr>
            <p:cNvGrpSpPr>
              <a:grpSpLocks/>
            </p:cNvGrpSpPr>
            <p:nvPr/>
          </p:nvGrpSpPr>
          <p:grpSpPr bwMode="auto">
            <a:xfrm>
              <a:off x="1984" y="2721"/>
              <a:ext cx="751" cy="641"/>
              <a:chOff x="1984" y="2721"/>
              <a:chExt cx="751" cy="641"/>
            </a:xfrm>
          </p:grpSpPr>
          <p:sp>
            <p:nvSpPr>
              <p:cNvPr id="3106" name="Rectangle 86">
                <a:extLst>
                  <a:ext uri="{FF2B5EF4-FFF2-40B4-BE49-F238E27FC236}">
                    <a16:creationId xmlns:a16="http://schemas.microsoft.com/office/drawing/2014/main" id="{84ADE97B-7D4E-D840-A278-FDD11970FA97}"/>
                  </a:ext>
                </a:extLst>
              </p:cNvPr>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07" name="Rectangle 87">
                <a:extLst>
                  <a:ext uri="{FF2B5EF4-FFF2-40B4-BE49-F238E27FC236}">
                    <a16:creationId xmlns:a16="http://schemas.microsoft.com/office/drawing/2014/main" id="{A598FDBD-EB2E-3C47-A17E-4B557C031479}"/>
                  </a:ext>
                </a:extLst>
              </p:cNvPr>
              <p:cNvSpPr>
                <a:spLocks noChangeArrowheads="1"/>
              </p:cNvSpPr>
              <p:nvPr/>
            </p:nvSpPr>
            <p:spPr bwMode="auto">
              <a:xfrm>
                <a:off x="2144" y="2992"/>
                <a:ext cx="44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Hardware</a:t>
                </a:r>
                <a:endParaRPr lang="en-US" altLang="en-CN" b="1">
                  <a:solidFill>
                    <a:srgbClr val="000000"/>
                  </a:solidFill>
                </a:endParaRPr>
              </a:p>
            </p:txBody>
          </p:sp>
          <p:sp>
            <p:nvSpPr>
              <p:cNvPr id="3108" name="Rectangle 88">
                <a:extLst>
                  <a:ext uri="{FF2B5EF4-FFF2-40B4-BE49-F238E27FC236}">
                    <a16:creationId xmlns:a16="http://schemas.microsoft.com/office/drawing/2014/main" id="{97A07A68-E9C9-1B40-A998-4238EC9948E8}"/>
                  </a:ext>
                </a:extLst>
              </p:cNvPr>
              <p:cNvSpPr>
                <a:spLocks noChangeArrowheads="1"/>
              </p:cNvSpPr>
              <p:nvPr/>
            </p:nvSpPr>
            <p:spPr bwMode="auto">
              <a:xfrm>
                <a:off x="2169" y="3124"/>
                <a:ext cx="39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Platform</a:t>
                </a:r>
                <a:endParaRPr lang="en-US" altLang="en-CN" b="1">
                  <a:solidFill>
                    <a:srgbClr val="000000"/>
                  </a:solidFill>
                </a:endParaRPr>
              </a:p>
            </p:txBody>
          </p:sp>
          <p:sp>
            <p:nvSpPr>
              <p:cNvPr id="3109" name="Rectangle 89">
                <a:extLst>
                  <a:ext uri="{FF2B5EF4-FFF2-40B4-BE49-F238E27FC236}">
                    <a16:creationId xmlns:a16="http://schemas.microsoft.com/office/drawing/2014/main" id="{8E4339E8-4E62-F04F-9EF7-7E2591ED5227}"/>
                  </a:ext>
                </a:extLst>
              </p:cNvPr>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10" name="Rectangle 90">
                <a:extLst>
                  <a:ext uri="{FF2B5EF4-FFF2-40B4-BE49-F238E27FC236}">
                    <a16:creationId xmlns:a16="http://schemas.microsoft.com/office/drawing/2014/main" id="{89568A6D-29A6-9945-B3B4-47961AB904E9}"/>
                  </a:ext>
                </a:extLst>
              </p:cNvPr>
              <p:cNvSpPr>
                <a:spLocks noChangeArrowheads="1"/>
              </p:cNvSpPr>
              <p:nvPr/>
            </p:nvSpPr>
            <p:spPr bwMode="auto">
              <a:xfrm>
                <a:off x="2044" y="2747"/>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nvGrpSpPr>
            <p:cNvPr id="3088" name="Group 91">
              <a:extLst>
                <a:ext uri="{FF2B5EF4-FFF2-40B4-BE49-F238E27FC236}">
                  <a16:creationId xmlns:a16="http://schemas.microsoft.com/office/drawing/2014/main" id="{6672ECD6-BE7D-484C-83E4-EF0FC8D7D647}"/>
                </a:ext>
              </a:extLst>
            </p:cNvPr>
            <p:cNvGrpSpPr>
              <a:grpSpLocks/>
            </p:cNvGrpSpPr>
            <p:nvPr/>
          </p:nvGrpSpPr>
          <p:grpSpPr bwMode="auto">
            <a:xfrm>
              <a:off x="3480" y="3041"/>
              <a:ext cx="753" cy="641"/>
              <a:chOff x="3480" y="3041"/>
              <a:chExt cx="753" cy="641"/>
            </a:xfrm>
          </p:grpSpPr>
          <p:sp>
            <p:nvSpPr>
              <p:cNvPr id="3101" name="Rectangle 92">
                <a:extLst>
                  <a:ext uri="{FF2B5EF4-FFF2-40B4-BE49-F238E27FC236}">
                    <a16:creationId xmlns:a16="http://schemas.microsoft.com/office/drawing/2014/main" id="{48A3801E-392A-A245-85B9-36123009BB33}"/>
                  </a:ext>
                </a:extLst>
              </p:cNvPr>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02" name="Rectangle 93">
                <a:extLst>
                  <a:ext uri="{FF2B5EF4-FFF2-40B4-BE49-F238E27FC236}">
                    <a16:creationId xmlns:a16="http://schemas.microsoft.com/office/drawing/2014/main" id="{6C24FF85-DEFE-404D-98D4-67051F5F4EC3}"/>
                  </a:ext>
                </a:extLst>
              </p:cNvPr>
              <p:cNvSpPr>
                <a:spLocks noChangeArrowheads="1"/>
              </p:cNvSpPr>
              <p:nvPr/>
            </p:nvSpPr>
            <p:spPr bwMode="auto">
              <a:xfrm>
                <a:off x="3677" y="3313"/>
                <a:ext cx="36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Chips &amp;</a:t>
                </a:r>
                <a:endParaRPr lang="en-US" altLang="en-CN" b="1">
                  <a:solidFill>
                    <a:srgbClr val="000000"/>
                  </a:solidFill>
                </a:endParaRPr>
              </a:p>
            </p:txBody>
          </p:sp>
          <p:sp>
            <p:nvSpPr>
              <p:cNvPr id="3103" name="Rectangle 94">
                <a:extLst>
                  <a:ext uri="{FF2B5EF4-FFF2-40B4-BE49-F238E27FC236}">
                    <a16:creationId xmlns:a16="http://schemas.microsoft.com/office/drawing/2014/main" id="{3B0D9041-5C2F-434C-B651-A52EE5B0DFBD}"/>
                  </a:ext>
                </a:extLst>
              </p:cNvPr>
              <p:cNvSpPr>
                <a:spLocks noChangeArrowheads="1"/>
              </p:cNvSpPr>
              <p:nvPr/>
            </p:nvSpPr>
            <p:spPr bwMode="auto">
              <a:xfrm>
                <a:off x="3588" y="3444"/>
                <a:ext cx="55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Logic Gates</a:t>
                </a:r>
                <a:endParaRPr lang="en-US" altLang="en-CN" b="1">
                  <a:solidFill>
                    <a:srgbClr val="000000"/>
                  </a:solidFill>
                </a:endParaRPr>
              </a:p>
            </p:txBody>
          </p:sp>
          <p:sp>
            <p:nvSpPr>
              <p:cNvPr id="3104" name="Rectangle 95">
                <a:extLst>
                  <a:ext uri="{FF2B5EF4-FFF2-40B4-BE49-F238E27FC236}">
                    <a16:creationId xmlns:a16="http://schemas.microsoft.com/office/drawing/2014/main" id="{10AC688A-2184-A44C-BB67-82FD58A2E578}"/>
                  </a:ext>
                </a:extLst>
              </p:cNvPr>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05" name="Rectangle 96">
                <a:extLst>
                  <a:ext uri="{FF2B5EF4-FFF2-40B4-BE49-F238E27FC236}">
                    <a16:creationId xmlns:a16="http://schemas.microsoft.com/office/drawing/2014/main" id="{0D72A9FA-65AC-F544-96D9-624C9265720C}"/>
                  </a:ext>
                </a:extLst>
              </p:cNvPr>
              <p:cNvSpPr>
                <a:spLocks noChangeArrowheads="1"/>
              </p:cNvSpPr>
              <p:nvPr/>
            </p:nvSpPr>
            <p:spPr bwMode="auto">
              <a:xfrm>
                <a:off x="3540" y="3067"/>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nvGrpSpPr>
            <p:cNvPr id="3089" name="Group 97">
              <a:extLst>
                <a:ext uri="{FF2B5EF4-FFF2-40B4-BE49-F238E27FC236}">
                  <a16:creationId xmlns:a16="http://schemas.microsoft.com/office/drawing/2014/main" id="{DD002C77-637B-414D-BDFE-5334BC0A0C86}"/>
                </a:ext>
              </a:extLst>
            </p:cNvPr>
            <p:cNvGrpSpPr>
              <a:grpSpLocks/>
            </p:cNvGrpSpPr>
            <p:nvPr/>
          </p:nvGrpSpPr>
          <p:grpSpPr bwMode="auto">
            <a:xfrm>
              <a:off x="163" y="634"/>
              <a:ext cx="1589" cy="503"/>
              <a:chOff x="163" y="634"/>
              <a:chExt cx="1589" cy="503"/>
            </a:xfrm>
          </p:grpSpPr>
          <p:sp>
            <p:nvSpPr>
              <p:cNvPr id="3090" name="Freeform 98">
                <a:extLst>
                  <a:ext uri="{FF2B5EF4-FFF2-40B4-BE49-F238E27FC236}">
                    <a16:creationId xmlns:a16="http://schemas.microsoft.com/office/drawing/2014/main" id="{2CC3E85D-E4BF-4E4D-9E09-AF4FFBA67B02}"/>
                  </a:ext>
                </a:extLst>
              </p:cNvPr>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091" name="Freeform 99">
                <a:extLst>
                  <a:ext uri="{FF2B5EF4-FFF2-40B4-BE49-F238E27FC236}">
                    <a16:creationId xmlns:a16="http://schemas.microsoft.com/office/drawing/2014/main" id="{DB52115A-D4EC-E64B-8107-AC005450FC04}"/>
                  </a:ext>
                </a:extLst>
              </p:cNvPr>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092" name="Freeform 100">
                <a:extLst>
                  <a:ext uri="{FF2B5EF4-FFF2-40B4-BE49-F238E27FC236}">
                    <a16:creationId xmlns:a16="http://schemas.microsoft.com/office/drawing/2014/main" id="{5A369816-83CF-9547-BED9-11FF7E8CD39D}"/>
                  </a:ext>
                </a:extLst>
              </p:cNvPr>
              <p:cNvSpPr>
                <a:spLocks/>
              </p:cNvSpPr>
              <p:nvPr/>
            </p:nvSpPr>
            <p:spPr bwMode="auto">
              <a:xfrm>
                <a:off x="163" y="634"/>
                <a:ext cx="748" cy="445"/>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093" name="Rectangle 101">
                <a:extLst>
                  <a:ext uri="{FF2B5EF4-FFF2-40B4-BE49-F238E27FC236}">
                    <a16:creationId xmlns:a16="http://schemas.microsoft.com/office/drawing/2014/main" id="{F7E7EAD7-74C6-E548-8DBE-3969BBA8E975}"/>
                  </a:ext>
                </a:extLst>
              </p:cNvPr>
              <p:cNvSpPr>
                <a:spLocks noChangeArrowheads="1"/>
              </p:cNvSpPr>
              <p:nvPr/>
            </p:nvSpPr>
            <p:spPr bwMode="auto">
              <a:xfrm>
                <a:off x="389" y="741"/>
                <a:ext cx="32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Human</a:t>
                </a:r>
                <a:endParaRPr lang="en-US" altLang="en-CN" b="1">
                  <a:solidFill>
                    <a:srgbClr val="000000"/>
                  </a:solidFill>
                </a:endParaRPr>
              </a:p>
            </p:txBody>
          </p:sp>
          <p:sp>
            <p:nvSpPr>
              <p:cNvPr id="3094" name="Rectangle 102">
                <a:extLst>
                  <a:ext uri="{FF2B5EF4-FFF2-40B4-BE49-F238E27FC236}">
                    <a16:creationId xmlns:a16="http://schemas.microsoft.com/office/drawing/2014/main" id="{878BD3EA-1915-9646-8197-82A126389CD9}"/>
                  </a:ext>
                </a:extLst>
              </p:cNvPr>
              <p:cNvSpPr>
                <a:spLocks noChangeArrowheads="1"/>
              </p:cNvSpPr>
              <p:nvPr/>
            </p:nvSpPr>
            <p:spPr bwMode="auto">
              <a:xfrm>
                <a:off x="363" y="856"/>
                <a:ext cx="39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Thought</a:t>
                </a:r>
                <a:endParaRPr lang="en-US" altLang="en-CN" b="1">
                  <a:solidFill>
                    <a:srgbClr val="000000"/>
                  </a:solidFill>
                </a:endParaRPr>
              </a:p>
            </p:txBody>
          </p:sp>
          <p:sp>
            <p:nvSpPr>
              <p:cNvPr id="3095" name="Rectangle 103">
                <a:extLst>
                  <a:ext uri="{FF2B5EF4-FFF2-40B4-BE49-F238E27FC236}">
                    <a16:creationId xmlns:a16="http://schemas.microsoft.com/office/drawing/2014/main" id="{FD7F234C-A0FE-F94D-8BEF-147702B125C4}"/>
                  </a:ext>
                </a:extLst>
              </p:cNvPr>
              <p:cNvSpPr>
                <a:spLocks noChangeArrowheads="1"/>
              </p:cNvSpPr>
              <p:nvPr/>
            </p:nvSpPr>
            <p:spPr bwMode="auto">
              <a:xfrm>
                <a:off x="962" y="673"/>
                <a:ext cx="771" cy="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096" name="Rectangle 104">
                <a:extLst>
                  <a:ext uri="{FF2B5EF4-FFF2-40B4-BE49-F238E27FC236}">
                    <a16:creationId xmlns:a16="http://schemas.microsoft.com/office/drawing/2014/main" id="{58C6D99F-5F66-8C47-89FA-684A2C7E8C25}"/>
                  </a:ext>
                </a:extLst>
              </p:cNvPr>
              <p:cNvSpPr>
                <a:spLocks noChangeArrowheads="1"/>
              </p:cNvSpPr>
              <p:nvPr/>
            </p:nvSpPr>
            <p:spPr bwMode="auto">
              <a:xfrm>
                <a:off x="990" y="696"/>
                <a:ext cx="73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Abstract design</a:t>
                </a:r>
                <a:endParaRPr lang="en-US" altLang="en-CN" b="1">
                  <a:solidFill>
                    <a:srgbClr val="000000"/>
                  </a:solidFill>
                </a:endParaRPr>
              </a:p>
            </p:txBody>
          </p:sp>
          <p:sp>
            <p:nvSpPr>
              <p:cNvPr id="3097" name="Freeform 105">
                <a:extLst>
                  <a:ext uri="{FF2B5EF4-FFF2-40B4-BE49-F238E27FC236}">
                    <a16:creationId xmlns:a16="http://schemas.microsoft.com/office/drawing/2014/main" id="{ABDEAE52-D7DB-2F42-8D38-72C1E82C270C}"/>
                  </a:ext>
                </a:extLst>
              </p:cNvPr>
              <p:cNvSpPr>
                <a:spLocks/>
              </p:cNvSpPr>
              <p:nvPr/>
            </p:nvSpPr>
            <p:spPr bwMode="auto">
              <a:xfrm>
                <a:off x="942" y="936"/>
                <a:ext cx="578" cy="95"/>
              </a:xfrm>
              <a:custGeom>
                <a:avLst/>
                <a:gdLst>
                  <a:gd name="T0" fmla="*/ 0 w 578"/>
                  <a:gd name="T1" fmla="*/ 48 h 95"/>
                  <a:gd name="T2" fmla="*/ 4 w 578"/>
                  <a:gd name="T3" fmla="*/ 41 h 95"/>
                  <a:gd name="T4" fmla="*/ 13 w 578"/>
                  <a:gd name="T5" fmla="*/ 33 h 95"/>
                  <a:gd name="T6" fmla="*/ 28 w 578"/>
                  <a:gd name="T7" fmla="*/ 26 h 95"/>
                  <a:gd name="T8" fmla="*/ 51 w 578"/>
                  <a:gd name="T9" fmla="*/ 20 h 95"/>
                  <a:gd name="T10" fmla="*/ 77 w 578"/>
                  <a:gd name="T11" fmla="*/ 15 h 95"/>
                  <a:gd name="T12" fmla="*/ 108 w 578"/>
                  <a:gd name="T13" fmla="*/ 10 h 95"/>
                  <a:gd name="T14" fmla="*/ 144 w 578"/>
                  <a:gd name="T15" fmla="*/ 5 h 95"/>
                  <a:gd name="T16" fmla="*/ 183 w 578"/>
                  <a:gd name="T17" fmla="*/ 2 h 95"/>
                  <a:gd name="T18" fmla="*/ 226 w 578"/>
                  <a:gd name="T19" fmla="*/ 0 h 95"/>
                  <a:gd name="T20" fmla="*/ 268 w 578"/>
                  <a:gd name="T21" fmla="*/ 0 h 95"/>
                  <a:gd name="T22" fmla="*/ 311 w 578"/>
                  <a:gd name="T23" fmla="*/ 0 h 95"/>
                  <a:gd name="T24" fmla="*/ 353 w 578"/>
                  <a:gd name="T25" fmla="*/ 0 h 95"/>
                  <a:gd name="T26" fmla="*/ 395 w 578"/>
                  <a:gd name="T27" fmla="*/ 2 h 95"/>
                  <a:gd name="T28" fmla="*/ 435 w 578"/>
                  <a:gd name="T29" fmla="*/ 5 h 95"/>
                  <a:gd name="T30" fmla="*/ 469 w 578"/>
                  <a:gd name="T31" fmla="*/ 10 h 95"/>
                  <a:gd name="T32" fmla="*/ 502 w 578"/>
                  <a:gd name="T33" fmla="*/ 15 h 95"/>
                  <a:gd name="T34" fmla="*/ 528 w 578"/>
                  <a:gd name="T35" fmla="*/ 20 h 95"/>
                  <a:gd name="T36" fmla="*/ 551 w 578"/>
                  <a:gd name="T37" fmla="*/ 26 h 95"/>
                  <a:gd name="T38" fmla="*/ 565 w 578"/>
                  <a:gd name="T39" fmla="*/ 33 h 95"/>
                  <a:gd name="T40" fmla="*/ 575 w 578"/>
                  <a:gd name="T41" fmla="*/ 41 h 95"/>
                  <a:gd name="T42" fmla="*/ 578 w 578"/>
                  <a:gd name="T43" fmla="*/ 48 h 95"/>
                  <a:gd name="T44" fmla="*/ 575 w 578"/>
                  <a:gd name="T45" fmla="*/ 54 h 95"/>
                  <a:gd name="T46" fmla="*/ 565 w 578"/>
                  <a:gd name="T47" fmla="*/ 62 h 95"/>
                  <a:gd name="T48" fmla="*/ 551 w 578"/>
                  <a:gd name="T49" fmla="*/ 69 h 95"/>
                  <a:gd name="T50" fmla="*/ 528 w 578"/>
                  <a:gd name="T51" fmla="*/ 76 h 95"/>
                  <a:gd name="T52" fmla="*/ 502 w 578"/>
                  <a:gd name="T53" fmla="*/ 81 h 95"/>
                  <a:gd name="T54" fmla="*/ 469 w 578"/>
                  <a:gd name="T55" fmla="*/ 85 h 95"/>
                  <a:gd name="T56" fmla="*/ 435 w 578"/>
                  <a:gd name="T57" fmla="*/ 90 h 95"/>
                  <a:gd name="T58" fmla="*/ 395 w 578"/>
                  <a:gd name="T59" fmla="*/ 92 h 95"/>
                  <a:gd name="T60" fmla="*/ 353 w 578"/>
                  <a:gd name="T61" fmla="*/ 95 h 95"/>
                  <a:gd name="T62" fmla="*/ 311 w 578"/>
                  <a:gd name="T63" fmla="*/ 95 h 95"/>
                  <a:gd name="T64" fmla="*/ 268 w 578"/>
                  <a:gd name="T65" fmla="*/ 95 h 95"/>
                  <a:gd name="T66" fmla="*/ 226 w 578"/>
                  <a:gd name="T67" fmla="*/ 95 h 95"/>
                  <a:gd name="T68" fmla="*/ 183 w 578"/>
                  <a:gd name="T69" fmla="*/ 92 h 95"/>
                  <a:gd name="T70" fmla="*/ 144 w 578"/>
                  <a:gd name="T71" fmla="*/ 90 h 95"/>
                  <a:gd name="T72" fmla="*/ 108 w 578"/>
                  <a:gd name="T73" fmla="*/ 85 h 95"/>
                  <a:gd name="T74" fmla="*/ 77 w 578"/>
                  <a:gd name="T75" fmla="*/ 81 h 95"/>
                  <a:gd name="T76" fmla="*/ 51 w 578"/>
                  <a:gd name="T77" fmla="*/ 76 h 95"/>
                  <a:gd name="T78" fmla="*/ 28 w 578"/>
                  <a:gd name="T79" fmla="*/ 69 h 95"/>
                  <a:gd name="T80" fmla="*/ 13 w 578"/>
                  <a:gd name="T81" fmla="*/ 62 h 95"/>
                  <a:gd name="T82" fmla="*/ 4 w 578"/>
                  <a:gd name="T83" fmla="*/ 54 h 95"/>
                  <a:gd name="T84" fmla="*/ 0 w 578"/>
                  <a:gd name="T85" fmla="*/ 48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78" h="95">
                    <a:moveTo>
                      <a:pt x="0" y="48"/>
                    </a:moveTo>
                    <a:lnTo>
                      <a:pt x="4" y="41"/>
                    </a:lnTo>
                    <a:lnTo>
                      <a:pt x="13" y="33"/>
                    </a:lnTo>
                    <a:lnTo>
                      <a:pt x="28" y="26"/>
                    </a:lnTo>
                    <a:lnTo>
                      <a:pt x="51" y="20"/>
                    </a:lnTo>
                    <a:lnTo>
                      <a:pt x="77" y="15"/>
                    </a:lnTo>
                    <a:lnTo>
                      <a:pt x="108" y="10"/>
                    </a:lnTo>
                    <a:lnTo>
                      <a:pt x="144" y="5"/>
                    </a:lnTo>
                    <a:lnTo>
                      <a:pt x="183" y="2"/>
                    </a:lnTo>
                    <a:lnTo>
                      <a:pt x="226" y="0"/>
                    </a:lnTo>
                    <a:lnTo>
                      <a:pt x="268" y="0"/>
                    </a:lnTo>
                    <a:lnTo>
                      <a:pt x="311" y="0"/>
                    </a:lnTo>
                    <a:lnTo>
                      <a:pt x="353" y="0"/>
                    </a:lnTo>
                    <a:lnTo>
                      <a:pt x="395" y="2"/>
                    </a:lnTo>
                    <a:lnTo>
                      <a:pt x="435" y="5"/>
                    </a:lnTo>
                    <a:lnTo>
                      <a:pt x="469" y="10"/>
                    </a:lnTo>
                    <a:lnTo>
                      <a:pt x="502" y="15"/>
                    </a:lnTo>
                    <a:lnTo>
                      <a:pt x="528" y="20"/>
                    </a:lnTo>
                    <a:lnTo>
                      <a:pt x="551" y="26"/>
                    </a:lnTo>
                    <a:lnTo>
                      <a:pt x="565" y="33"/>
                    </a:lnTo>
                    <a:lnTo>
                      <a:pt x="575" y="41"/>
                    </a:lnTo>
                    <a:lnTo>
                      <a:pt x="578" y="48"/>
                    </a:lnTo>
                    <a:lnTo>
                      <a:pt x="575" y="54"/>
                    </a:lnTo>
                    <a:lnTo>
                      <a:pt x="565" y="62"/>
                    </a:lnTo>
                    <a:lnTo>
                      <a:pt x="551" y="69"/>
                    </a:lnTo>
                    <a:lnTo>
                      <a:pt x="528" y="76"/>
                    </a:lnTo>
                    <a:lnTo>
                      <a:pt x="502" y="81"/>
                    </a:lnTo>
                    <a:lnTo>
                      <a:pt x="469" y="85"/>
                    </a:lnTo>
                    <a:lnTo>
                      <a:pt x="435" y="90"/>
                    </a:lnTo>
                    <a:lnTo>
                      <a:pt x="395" y="92"/>
                    </a:lnTo>
                    <a:lnTo>
                      <a:pt x="353" y="95"/>
                    </a:lnTo>
                    <a:lnTo>
                      <a:pt x="311" y="95"/>
                    </a:lnTo>
                    <a:lnTo>
                      <a:pt x="268" y="95"/>
                    </a:lnTo>
                    <a:lnTo>
                      <a:pt x="226" y="95"/>
                    </a:lnTo>
                    <a:lnTo>
                      <a:pt x="183" y="92"/>
                    </a:lnTo>
                    <a:lnTo>
                      <a:pt x="144" y="90"/>
                    </a:lnTo>
                    <a:lnTo>
                      <a:pt x="108" y="85"/>
                    </a:lnTo>
                    <a:lnTo>
                      <a:pt x="77" y="81"/>
                    </a:lnTo>
                    <a:lnTo>
                      <a:pt x="51" y="76"/>
                    </a:lnTo>
                    <a:lnTo>
                      <a:pt x="28" y="69"/>
                    </a:lnTo>
                    <a:lnTo>
                      <a:pt x="13" y="62"/>
                    </a:lnTo>
                    <a:lnTo>
                      <a:pt x="4" y="54"/>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098" name="Rectangle 106">
                <a:extLst>
                  <a:ext uri="{FF2B5EF4-FFF2-40B4-BE49-F238E27FC236}">
                    <a16:creationId xmlns:a16="http://schemas.microsoft.com/office/drawing/2014/main" id="{773AA247-CA63-C04B-8007-CB7427C75868}"/>
                  </a:ext>
                </a:extLst>
              </p:cNvPr>
              <p:cNvSpPr>
                <a:spLocks noChangeArrowheads="1"/>
              </p:cNvSpPr>
              <p:nvPr/>
            </p:nvSpPr>
            <p:spPr bwMode="auto">
              <a:xfrm>
                <a:off x="1009" y="941"/>
                <a:ext cx="47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Chapters 9, 12</a:t>
                </a:r>
                <a:endParaRPr lang="en-US" altLang="en-CN" b="1">
                  <a:solidFill>
                    <a:srgbClr val="000000"/>
                  </a:solidFill>
                </a:endParaRPr>
              </a:p>
            </p:txBody>
          </p:sp>
          <p:sp>
            <p:nvSpPr>
              <p:cNvPr id="3099" name="Line 107">
                <a:extLst>
                  <a:ext uri="{FF2B5EF4-FFF2-40B4-BE49-F238E27FC236}">
                    <a16:creationId xmlns:a16="http://schemas.microsoft.com/office/drawing/2014/main" id="{CED37382-A083-9149-8DBE-3D23CDBE48D1}"/>
                  </a:ext>
                </a:extLst>
              </p:cNvPr>
              <p:cNvSpPr>
                <a:spLocks noChangeShapeType="1"/>
              </p:cNvSpPr>
              <p:nvPr/>
            </p:nvSpPr>
            <p:spPr bwMode="auto">
              <a:xfrm>
                <a:off x="980" y="855"/>
                <a:ext cx="731"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00" name="Freeform 108">
                <a:extLst>
                  <a:ext uri="{FF2B5EF4-FFF2-40B4-BE49-F238E27FC236}">
                    <a16:creationId xmlns:a16="http://schemas.microsoft.com/office/drawing/2014/main" id="{24BCF553-6782-7744-B541-779E388739AD}"/>
                  </a:ext>
                </a:extLst>
              </p:cNvPr>
              <p:cNvSpPr>
                <a:spLocks/>
              </p:cNvSpPr>
              <p:nvPr/>
            </p:nvSpPr>
            <p:spPr bwMode="auto">
              <a:xfrm>
                <a:off x="1705" y="832"/>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3932069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62200" y="685800"/>
            <a:ext cx="2971800" cy="220980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53200" y="685800"/>
            <a:ext cx="3733800" cy="24384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5943600" y="3733800"/>
            <a:ext cx="4495800" cy="2286000"/>
          </a:xfrm>
          <a:noFill/>
        </p:spPr>
        <p:txBody>
          <a:bodyPr/>
          <a:lstStyle/>
          <a:p>
            <a:pPr>
              <a:spcBef>
                <a:spcPct val="100000"/>
              </a:spcBef>
            </a:pPr>
            <a:r>
              <a:rPr lang="en-US" altLang="en-CN" sz="1800"/>
              <a:t>Run-time: proportional to </a:t>
            </a:r>
            <a:r>
              <a:rPr lang="en-US" altLang="en-CN" sz="1800" i="1"/>
              <a:t>n</a:t>
            </a:r>
            <a:endParaRPr lang="en-US" altLang="en-CN" sz="1800"/>
          </a:p>
          <a:p>
            <a:pPr>
              <a:spcBef>
                <a:spcPct val="100000"/>
              </a:spcBef>
            </a:pPr>
            <a:r>
              <a:rPr lang="en-US" altLang="en-CN" sz="1800"/>
              <a:t>Can be implemented in SW or HW</a:t>
            </a:r>
          </a:p>
          <a:p>
            <a:pPr>
              <a:spcBef>
                <a:spcPct val="100000"/>
              </a:spcBef>
            </a:pPr>
            <a:r>
              <a:rPr lang="en-US" altLang="en-CN" sz="180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14600" y="3352801"/>
            <a:ext cx="2971800" cy="2574925"/>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6334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a:bodyPr>
          <a:lstStyle/>
          <a:p>
            <a:pPr algn="ctr"/>
            <a:r>
              <a:rPr lang="en-US" altLang="zh-CN" dirty="0">
                <a:latin typeface="+mj-lt"/>
                <a:ea typeface="STXingkai" panose="02010800040101010101" pitchFamily="2" charset="-122"/>
              </a:rPr>
              <a:t>Double Entry, Monks, </a:t>
            </a:r>
            <a:r>
              <a:rPr lang="en-US" altLang="zh-CN" dirty="0" err="1">
                <a:latin typeface="+mj-lt"/>
                <a:ea typeface="STXingkai" panose="02010800040101010101" pitchFamily="2" charset="-122"/>
              </a:rPr>
              <a:t>Maths</a:t>
            </a:r>
            <a:r>
              <a:rPr lang="en-US" altLang="zh-CN" dirty="0">
                <a:latin typeface="+mj-lt"/>
                <a:ea typeface="STXingkai" panose="02010800040101010101" pitchFamily="2" charset="-122"/>
              </a:rPr>
              <a:t>, and Magic</a:t>
            </a:r>
            <a:endParaRPr lang="zh-CN" altLang="en-US" dirty="0">
              <a:latin typeface="+mj-lt"/>
              <a:ea typeface="Weibei SC" panose="03000800000000000000" pitchFamily="66" charset="-128"/>
            </a:endParaRPr>
          </a:p>
        </p:txBody>
      </p:sp>
      <p:sp>
        <p:nvSpPr>
          <p:cNvPr id="3" name="Slide Number Placeholder 2">
            <a:extLst>
              <a:ext uri="{FF2B5EF4-FFF2-40B4-BE49-F238E27FC236}">
                <a16:creationId xmlns:a16="http://schemas.microsoft.com/office/drawing/2014/main" id="{511D5707-C425-1D4D-B41D-D86365944409}"/>
              </a:ext>
            </a:extLst>
          </p:cNvPr>
          <p:cNvSpPr>
            <a:spLocks noGrp="1"/>
          </p:cNvSpPr>
          <p:nvPr>
            <p:ph type="sldNum" idx="12"/>
          </p:nvPr>
        </p:nvSpPr>
        <p:spPr/>
        <p:txBody>
          <a:bodyPr/>
          <a:lstStyle/>
          <a:p>
            <a:pPr algn="r"/>
            <a:fld id="{00000000-1234-1234-1234-123412341234}" type="slidenum">
              <a:rPr lang="en" smtClean="0"/>
              <a:pPr algn="r"/>
              <a:t>21</a:t>
            </a:fld>
            <a:endParaRPr lang="en" dirty="0"/>
          </a:p>
        </p:txBody>
      </p:sp>
      <p:pic>
        <p:nvPicPr>
          <p:cNvPr id="4" name="Picture 3">
            <a:hlinkClick r:id="rId2"/>
            <a:extLst>
              <a:ext uri="{FF2B5EF4-FFF2-40B4-BE49-F238E27FC236}">
                <a16:creationId xmlns:a16="http://schemas.microsoft.com/office/drawing/2014/main" id="{702D9D69-4BE9-914E-ABD2-BC10B2DD87E5}"/>
              </a:ext>
            </a:extLst>
          </p:cNvPr>
          <p:cNvPicPr>
            <a:picLocks noChangeAspect="1"/>
          </p:cNvPicPr>
          <p:nvPr/>
        </p:nvPicPr>
        <p:blipFill>
          <a:blip r:embed="rId3"/>
          <a:stretch>
            <a:fillRect/>
          </a:stretch>
        </p:blipFill>
        <p:spPr>
          <a:xfrm>
            <a:off x="4527440" y="1776833"/>
            <a:ext cx="6769171" cy="4333752"/>
          </a:xfrm>
          <a:prstGeom prst="rect">
            <a:avLst/>
          </a:prstGeom>
        </p:spPr>
      </p:pic>
      <p:pic>
        <p:nvPicPr>
          <p:cNvPr id="1026" name="Picture 2">
            <a:extLst>
              <a:ext uri="{FF2B5EF4-FFF2-40B4-BE49-F238E27FC236}">
                <a16:creationId xmlns:a16="http://schemas.microsoft.com/office/drawing/2014/main" id="{487B17B5-E9D1-0E45-A21C-C1AD1FEDF6D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95389" y="1776833"/>
            <a:ext cx="2870443" cy="4333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269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3200" dirty="0">
                <a:ea typeface="STXingkai" panose="02010800040101010101" pitchFamily="2" charset="-122"/>
              </a:rPr>
              <a:t>Hamiltonian Mechanics make energy Accountable</a:t>
            </a:r>
            <a:endParaRPr lang="en-US" sz="3200" dirty="0">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390154" y="1465105"/>
            <a:ext cx="2252205" cy="27435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923780" y="2649299"/>
            <a:ext cx="3993401" cy="1938992"/>
          </a:xfrm>
          <a:prstGeom prst="rect">
            <a:avLst/>
          </a:prstGeom>
          <a:noFill/>
        </p:spPr>
        <p:txBody>
          <a:bodyPr wrap="none" rtlCol="0">
            <a:spAutoFit/>
          </a:bodyPr>
          <a:lstStyle/>
          <a:p>
            <a:pPr algn="ctr"/>
            <a:r>
              <a:rPr lang="en-TW" sz="2400" dirty="0"/>
              <a:t> Assets = Liability + Equity</a:t>
            </a:r>
          </a:p>
          <a:p>
            <a:pPr algn="ctr"/>
            <a:endParaRPr lang="en-TW" sz="2400" dirty="0"/>
          </a:p>
          <a:p>
            <a:pPr algn="ctr"/>
            <a:r>
              <a:rPr lang="en-TW" sz="2400" dirty="0"/>
              <a:t>and</a:t>
            </a:r>
          </a:p>
          <a:p>
            <a:pPr algn="ctr"/>
            <a:endParaRPr lang="en-TW" sz="2400" dirty="0"/>
          </a:p>
          <a:p>
            <a:pPr algn="ctr"/>
            <a:r>
              <a:rPr lang="en-TW" sz="2400"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600" y="1550705"/>
            <a:ext cx="3292315" cy="2743596"/>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252044" y="4682670"/>
            <a:ext cx="12345046" cy="461665"/>
          </a:xfrm>
          <a:prstGeom prst="rect">
            <a:avLst/>
          </a:prstGeom>
          <a:noFill/>
        </p:spPr>
        <p:txBody>
          <a:bodyPr wrap="none" rtlCol="0">
            <a:spAutoFit/>
          </a:bodyPr>
          <a:lstStyle/>
          <a:p>
            <a:pPr algn="ctr"/>
            <a:r>
              <a:rPr lang="en-TW" sz="2400"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669107" y="5392896"/>
            <a:ext cx="10973252" cy="1938992"/>
          </a:xfrm>
          <a:prstGeom prst="rect">
            <a:avLst/>
          </a:prstGeom>
          <a:noFill/>
        </p:spPr>
        <p:txBody>
          <a:bodyPr wrap="square" rtlCol="0">
            <a:spAutoFit/>
          </a:bodyPr>
          <a:lstStyle/>
          <a:p>
            <a:pPr algn="ctr"/>
            <a:r>
              <a:rPr lang="en-TW" sz="2400" dirty="0"/>
              <a:t>Thinking from a Meta-Mathematical viewpoint, </a:t>
            </a:r>
          </a:p>
          <a:p>
            <a:pPr algn="ctr"/>
            <a:r>
              <a:rPr lang="en-TW" sz="2400" dirty="0"/>
              <a:t>they present a way to break down </a:t>
            </a:r>
            <a:r>
              <a:rPr lang="en-US" sz="2400" dirty="0"/>
              <a:t>t</a:t>
            </a:r>
            <a:r>
              <a:rPr lang="en-TW" sz="2400" dirty="0"/>
              <a:t>he total amount of </a:t>
            </a:r>
            <a:r>
              <a:rPr lang="en-TW" sz="2400" b="1" dirty="0"/>
              <a:t>conservative resources</a:t>
            </a:r>
            <a:r>
              <a:rPr lang="en-TW" sz="2400" dirty="0"/>
              <a:t>, </a:t>
            </a:r>
          </a:p>
          <a:p>
            <a:pPr algn="ctr"/>
            <a:r>
              <a:rPr lang="en-TW" sz="2400" dirty="0"/>
              <a:t>and therefore, allows </a:t>
            </a:r>
            <a:r>
              <a:rPr lang="en-TW" sz="2400" b="1" dirty="0"/>
              <a:t>iterative branching </a:t>
            </a:r>
            <a:r>
              <a:rPr lang="en-TW" sz="2400" dirty="0"/>
              <a:t>and therefore </a:t>
            </a:r>
            <a:r>
              <a:rPr lang="en-TW" sz="2400" b="1" dirty="0"/>
              <a:t>continuous replication</a:t>
            </a:r>
            <a:r>
              <a:rPr lang="en-TW" sz="2400" dirty="0"/>
              <a:t>. </a:t>
            </a:r>
          </a:p>
        </p:txBody>
      </p:sp>
      <p:sp>
        <p:nvSpPr>
          <p:cNvPr id="3" name="Slide Number Placeholder 2">
            <a:extLst>
              <a:ext uri="{FF2B5EF4-FFF2-40B4-BE49-F238E27FC236}">
                <a16:creationId xmlns:a16="http://schemas.microsoft.com/office/drawing/2014/main" id="{464F2BFC-2A2B-394E-B51A-0367E3778946}"/>
              </a:ext>
            </a:extLst>
          </p:cNvPr>
          <p:cNvSpPr>
            <a:spLocks noGrp="1"/>
          </p:cNvSpPr>
          <p:nvPr>
            <p:ph type="sldNum" idx="12"/>
          </p:nvPr>
        </p:nvSpPr>
        <p:spPr/>
        <p:txBody>
          <a:bodyPr/>
          <a:lstStyle/>
          <a:p>
            <a:pPr algn="r"/>
            <a:fld id="{00000000-1234-1234-1234-123412341234}" type="slidenum">
              <a:rPr lang="en" smtClean="0"/>
              <a:pPr algn="r"/>
              <a:t>22</a:t>
            </a:fld>
            <a:endParaRPr lang="en" dirty="0"/>
          </a:p>
        </p:txBody>
      </p:sp>
    </p:spTree>
    <p:extLst>
      <p:ext uri="{BB962C8B-B14F-4D97-AF65-F5344CB8AC3E}">
        <p14:creationId xmlns:p14="http://schemas.microsoft.com/office/powerpoint/2010/main" val="514351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15599" y="1432977"/>
            <a:ext cx="4753460" cy="3374385"/>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710950" y="4793168"/>
            <a:ext cx="8325997" cy="1957765"/>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5169061" y="1505407"/>
            <a:ext cx="3544961" cy="3108543"/>
          </a:xfrm>
          <a:prstGeom prst="rect">
            <a:avLst/>
          </a:prstGeom>
          <a:noFill/>
        </p:spPr>
        <p:txBody>
          <a:bodyPr wrap="square" rtlCol="0">
            <a:spAutoFit/>
          </a:bodyPr>
          <a:lstStyle/>
          <a:p>
            <a:r>
              <a:rPr lang="en-US" sz="1400" dirty="0"/>
              <a:t>The aim of this paper is to show how the mathematical basis is used for a precise treatment of double-entry bookkeeping, which was firstly developed in the nineteenth century by </a:t>
            </a:r>
            <a:r>
              <a:rPr lang="en-US" sz="1400" dirty="0">
                <a:solidFill>
                  <a:srgbClr val="FF0000"/>
                </a:solidFill>
              </a:rPr>
              <a:t>Sir William Rowan Hamilton</a:t>
            </a:r>
            <a:r>
              <a:rPr lang="en-US" sz="1400" dirty="0"/>
              <a:t>. This is done by using basic notions of matrix algebra with the roots to the idea of using ordered pairs. We also reveal how the complex numbers and the </a:t>
            </a:r>
            <a:r>
              <a:rPr lang="en-US" sz="1400" dirty="0" err="1"/>
              <a:t>rationals</a:t>
            </a:r>
            <a:r>
              <a:rPr lang="en-US" sz="1400" dirty="0"/>
              <a:t> (fractions) developed in a mainstream of accounting science and became a leading platform for the ongoing processes within the Industry 4.0.</a:t>
            </a:r>
            <a:endParaRPr lang="en-TW" sz="140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9036947" y="1767742"/>
            <a:ext cx="2614653" cy="2614653"/>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8988175" y="4578125"/>
            <a:ext cx="2674130" cy="307777"/>
          </a:xfrm>
          <a:prstGeom prst="rect">
            <a:avLst/>
          </a:prstGeom>
          <a:noFill/>
        </p:spPr>
        <p:txBody>
          <a:bodyPr wrap="none" rtlCol="0">
            <a:spAutoFit/>
          </a:bodyPr>
          <a:lstStyle/>
          <a:p>
            <a:r>
              <a:rPr lang="en-TW" sz="1400" dirty="0"/>
              <a:t>Image Source: </a:t>
            </a:r>
            <a:r>
              <a:rPr lang="en-TW" sz="1400" dirty="0">
                <a:hlinkClick r:id="rId7"/>
              </a:rPr>
              <a:t>Research Gate</a:t>
            </a:r>
            <a:endParaRPr lang="en-TW" sz="1400" dirty="0"/>
          </a:p>
        </p:txBody>
      </p:sp>
      <p:sp>
        <p:nvSpPr>
          <p:cNvPr id="3" name="Slide Number Placeholder 2">
            <a:extLst>
              <a:ext uri="{FF2B5EF4-FFF2-40B4-BE49-F238E27FC236}">
                <a16:creationId xmlns:a16="http://schemas.microsoft.com/office/drawing/2014/main" id="{C8C23CD1-3BF2-D549-9B51-53F44DB82C57}"/>
              </a:ext>
            </a:extLst>
          </p:cNvPr>
          <p:cNvSpPr>
            <a:spLocks noGrp="1"/>
          </p:cNvSpPr>
          <p:nvPr>
            <p:ph type="sldNum" idx="12"/>
          </p:nvPr>
        </p:nvSpPr>
        <p:spPr/>
        <p:txBody>
          <a:bodyPr/>
          <a:lstStyle/>
          <a:p>
            <a:pPr algn="r"/>
            <a:fld id="{00000000-1234-1234-1234-123412341234}" type="slidenum">
              <a:rPr lang="en" smtClean="0"/>
              <a:pPr algn="r"/>
              <a:t>23</a:t>
            </a:fld>
            <a:endParaRPr lang="en" dirty="0"/>
          </a:p>
        </p:txBody>
      </p:sp>
    </p:spTree>
    <p:extLst>
      <p:ext uri="{BB962C8B-B14F-4D97-AF65-F5344CB8AC3E}">
        <p14:creationId xmlns:p14="http://schemas.microsoft.com/office/powerpoint/2010/main" val="1042866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rgbClr val="FF0000"/>
                </a:solidFill>
              </a:rPr>
              <a:t>Kan Extension </a:t>
            </a:r>
            <a:r>
              <a:rPr lang="en-US" dirty="0">
                <a:solidFill>
                  <a:schemeClr val="tx1"/>
                </a:solidFill>
              </a:rPr>
              <a:t>and other ideas in Category Theory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6137" cy="461665"/>
          </a:xfrm>
          <a:prstGeom prst="rect">
            <a:avLst/>
          </a:prstGeom>
          <a:noFill/>
        </p:spPr>
        <p:txBody>
          <a:bodyPr wrap="none" rtlCol="0">
            <a:spAutoFit/>
          </a:bodyPr>
          <a:lstStyle/>
          <a:p>
            <a:r>
              <a:rPr lang="en-TW" sz="2400" dirty="0">
                <a:solidFill>
                  <a:schemeClr val="bg1"/>
                </a:solidFill>
              </a:rPr>
              <a:t>Huawei VP Mr. Yang Shaoqing</a:t>
            </a:r>
          </a:p>
        </p:txBody>
      </p:sp>
      <p:sp>
        <p:nvSpPr>
          <p:cNvPr id="5" name="TextBox 4">
            <a:extLst>
              <a:ext uri="{FF2B5EF4-FFF2-40B4-BE49-F238E27FC236}">
                <a16:creationId xmlns:a16="http://schemas.microsoft.com/office/drawing/2014/main" id="{2831B4A8-E0A6-F54B-B236-A9D1FFE49DC5}"/>
              </a:ext>
            </a:extLst>
          </p:cNvPr>
          <p:cNvSpPr txBox="1"/>
          <p:nvPr/>
        </p:nvSpPr>
        <p:spPr>
          <a:xfrm>
            <a:off x="878362" y="5920153"/>
            <a:ext cx="5361028" cy="338554"/>
          </a:xfrm>
          <a:prstGeom prst="rect">
            <a:avLst/>
          </a:prstGeom>
          <a:noFill/>
        </p:spPr>
        <p:txBody>
          <a:bodyPr wrap="square" rtlCol="0">
            <a:spAutoFit/>
          </a:bodyPr>
          <a:lstStyle/>
          <a:p>
            <a:pPr algn="ctr"/>
            <a:r>
              <a:rPr lang="en-US" sz="1600" dirty="0">
                <a:hlinkClick r:id="rId3"/>
              </a:rPr>
              <a:t>https://youtu.be/9u1q3lH7VbE</a:t>
            </a:r>
            <a:r>
              <a:rPr lang="zh-CN" altLang="en-US" sz="1600" dirty="0"/>
              <a:t> （</a:t>
            </a:r>
            <a:r>
              <a:rPr lang="en-US" altLang="zh-CN" sz="1600" dirty="0"/>
              <a:t>video stops at 33:12</a:t>
            </a:r>
            <a:r>
              <a:rPr lang="zh-CN" altLang="en-US" sz="1600" dirty="0"/>
              <a:t>）</a:t>
            </a:r>
            <a:endParaRPr lang="en-TW" sz="1600" dirty="0"/>
          </a:p>
        </p:txBody>
      </p:sp>
      <p:pic>
        <p:nvPicPr>
          <p:cNvPr id="2" name="Picture 1">
            <a:hlinkClick r:id="rId4"/>
            <a:extLst>
              <a:ext uri="{FF2B5EF4-FFF2-40B4-BE49-F238E27FC236}">
                <a16:creationId xmlns:a16="http://schemas.microsoft.com/office/drawing/2014/main" id="{14679A83-2EBB-FA4B-B2E7-7339F51D2C55}"/>
              </a:ext>
            </a:extLst>
          </p:cNvPr>
          <p:cNvPicPr>
            <a:picLocks noChangeAspect="1"/>
          </p:cNvPicPr>
          <p:nvPr/>
        </p:nvPicPr>
        <p:blipFill>
          <a:blip r:embed="rId5"/>
          <a:stretch>
            <a:fillRect/>
          </a:stretch>
        </p:blipFill>
        <p:spPr>
          <a:xfrm>
            <a:off x="591576" y="1506435"/>
            <a:ext cx="5647813" cy="4195317"/>
          </a:xfrm>
          <a:prstGeom prst="rect">
            <a:avLst/>
          </a:prstGeom>
        </p:spPr>
      </p:pic>
      <p:pic>
        <p:nvPicPr>
          <p:cNvPr id="7" name="Picture 6">
            <a:hlinkClick r:id="rId6"/>
            <a:extLst>
              <a:ext uri="{FF2B5EF4-FFF2-40B4-BE49-F238E27FC236}">
                <a16:creationId xmlns:a16="http://schemas.microsoft.com/office/drawing/2014/main" id="{33B68D68-6583-2A44-BEBF-55E5AAB85C29}"/>
              </a:ext>
            </a:extLst>
          </p:cNvPr>
          <p:cNvPicPr>
            <a:picLocks noChangeAspect="1"/>
          </p:cNvPicPr>
          <p:nvPr/>
        </p:nvPicPr>
        <p:blipFill>
          <a:blip r:embed="rId7"/>
          <a:stretch>
            <a:fillRect/>
          </a:stretch>
        </p:blipFill>
        <p:spPr>
          <a:xfrm>
            <a:off x="6523379" y="1588495"/>
            <a:ext cx="5077045" cy="3827484"/>
          </a:xfrm>
          <a:prstGeom prst="rect">
            <a:avLst/>
          </a:prstGeom>
        </p:spPr>
      </p:pic>
      <p:sp>
        <p:nvSpPr>
          <p:cNvPr id="8" name="TextBox 7">
            <a:extLst>
              <a:ext uri="{FF2B5EF4-FFF2-40B4-BE49-F238E27FC236}">
                <a16:creationId xmlns:a16="http://schemas.microsoft.com/office/drawing/2014/main" id="{B6F2396B-A48D-BF40-B40D-D41791808129}"/>
              </a:ext>
            </a:extLst>
          </p:cNvPr>
          <p:cNvSpPr txBox="1"/>
          <p:nvPr/>
        </p:nvSpPr>
        <p:spPr>
          <a:xfrm>
            <a:off x="6044983" y="5635734"/>
            <a:ext cx="6207148" cy="830997"/>
          </a:xfrm>
          <a:prstGeom prst="rect">
            <a:avLst/>
          </a:prstGeom>
          <a:noFill/>
        </p:spPr>
        <p:txBody>
          <a:bodyPr wrap="none" rtlCol="0">
            <a:spAutoFit/>
          </a:bodyPr>
          <a:lstStyle/>
          <a:p>
            <a:pPr algn="ctr"/>
            <a:r>
              <a:rPr lang="en-TW" sz="2400" dirty="0"/>
              <a:t>All these terms are equivalent…</a:t>
            </a:r>
          </a:p>
          <a:p>
            <a:pPr algn="ctr"/>
            <a:r>
              <a:rPr lang="en-US" sz="2400" dirty="0"/>
              <a:t>t</a:t>
            </a:r>
            <a:r>
              <a:rPr lang="en-TW" sz="2400" dirty="0"/>
              <a:t>hey can be refomulated into each other…</a:t>
            </a:r>
          </a:p>
        </p:txBody>
      </p:sp>
    </p:spTree>
    <p:extLst>
      <p:ext uri="{BB962C8B-B14F-4D97-AF65-F5344CB8AC3E}">
        <p14:creationId xmlns:p14="http://schemas.microsoft.com/office/powerpoint/2010/main" val="3210384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rgbClr val="FF0000"/>
                </a:solidFill>
              </a:rPr>
              <a:t>Kan Extension </a:t>
            </a:r>
            <a:r>
              <a:rPr lang="en-US" dirty="0">
                <a:solidFill>
                  <a:schemeClr val="tx1"/>
                </a:solidFill>
              </a:rPr>
              <a:t>makes concepts Representable</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6137" cy="461665"/>
          </a:xfrm>
          <a:prstGeom prst="rect">
            <a:avLst/>
          </a:prstGeom>
          <a:noFill/>
        </p:spPr>
        <p:txBody>
          <a:bodyPr wrap="none" rtlCol="0">
            <a:spAutoFit/>
          </a:bodyPr>
          <a:lstStyle/>
          <a:p>
            <a:r>
              <a:rPr lang="en-TW" sz="2400" dirty="0">
                <a:solidFill>
                  <a:schemeClr val="bg1"/>
                </a:solidFill>
              </a:rPr>
              <a:t>Huawei VP Mr. Yang Shaoqing</a:t>
            </a:r>
          </a:p>
        </p:txBody>
      </p:sp>
      <p:pic>
        <p:nvPicPr>
          <p:cNvPr id="9" name="Picture 8">
            <a:extLst>
              <a:ext uri="{FF2B5EF4-FFF2-40B4-BE49-F238E27FC236}">
                <a16:creationId xmlns:a16="http://schemas.microsoft.com/office/drawing/2014/main" id="{585CB654-2A43-A948-B222-4FCDCC9B5AC4}"/>
              </a:ext>
            </a:extLst>
          </p:cNvPr>
          <p:cNvPicPr>
            <a:picLocks noChangeAspect="1"/>
          </p:cNvPicPr>
          <p:nvPr/>
        </p:nvPicPr>
        <p:blipFill>
          <a:blip r:embed="rId3"/>
          <a:stretch>
            <a:fillRect/>
          </a:stretch>
        </p:blipFill>
        <p:spPr>
          <a:xfrm>
            <a:off x="1537112" y="1389064"/>
            <a:ext cx="3330075" cy="4246669"/>
          </a:xfrm>
          <a:prstGeom prst="rect">
            <a:avLst/>
          </a:prstGeom>
        </p:spPr>
      </p:pic>
      <p:pic>
        <p:nvPicPr>
          <p:cNvPr id="10" name="Picture 9">
            <a:extLst>
              <a:ext uri="{FF2B5EF4-FFF2-40B4-BE49-F238E27FC236}">
                <a16:creationId xmlns:a16="http://schemas.microsoft.com/office/drawing/2014/main" id="{5CB230D1-758B-A94F-9261-2FFA986BBFB1}"/>
              </a:ext>
            </a:extLst>
          </p:cNvPr>
          <p:cNvPicPr>
            <a:picLocks noChangeAspect="1"/>
          </p:cNvPicPr>
          <p:nvPr/>
        </p:nvPicPr>
        <p:blipFill>
          <a:blip r:embed="rId4"/>
          <a:stretch>
            <a:fillRect/>
          </a:stretch>
        </p:blipFill>
        <p:spPr>
          <a:xfrm>
            <a:off x="5194946" y="1389064"/>
            <a:ext cx="6248671" cy="4246669"/>
          </a:xfrm>
          <a:prstGeom prst="rect">
            <a:avLst/>
          </a:prstGeom>
        </p:spPr>
      </p:pic>
    </p:spTree>
    <p:extLst>
      <p:ext uri="{BB962C8B-B14F-4D97-AF65-F5344CB8AC3E}">
        <p14:creationId xmlns:p14="http://schemas.microsoft.com/office/powerpoint/2010/main" val="1633480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ideas of Universality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6137" cy="461665"/>
          </a:xfrm>
          <a:prstGeom prst="rect">
            <a:avLst/>
          </a:prstGeom>
          <a:noFill/>
        </p:spPr>
        <p:txBody>
          <a:bodyPr wrap="none" rtlCol="0">
            <a:spAutoFit/>
          </a:bodyPr>
          <a:lstStyle/>
          <a:p>
            <a:r>
              <a:rPr lang="en-TW" sz="2400" dirty="0">
                <a:solidFill>
                  <a:schemeClr val="bg1"/>
                </a:solidFill>
              </a:rPr>
              <a:t>Huawei VP Mr. Yang Shaoqing</a:t>
            </a:r>
          </a:p>
        </p:txBody>
      </p:sp>
      <p:pic>
        <p:nvPicPr>
          <p:cNvPr id="2" name="Picture 1">
            <a:hlinkClick r:id="rId3"/>
            <a:extLst>
              <a:ext uri="{FF2B5EF4-FFF2-40B4-BE49-F238E27FC236}">
                <a16:creationId xmlns:a16="http://schemas.microsoft.com/office/drawing/2014/main" id="{14679A83-2EBB-FA4B-B2E7-7339F51D2C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1576" y="1506435"/>
            <a:ext cx="2075285" cy="1541565"/>
          </a:xfrm>
          <a:prstGeom prst="rect">
            <a:avLst/>
          </a:prstGeom>
        </p:spPr>
      </p:pic>
      <p:pic>
        <p:nvPicPr>
          <p:cNvPr id="3" name="Picture 2">
            <a:hlinkClick r:id="rId5"/>
            <a:extLst>
              <a:ext uri="{FF2B5EF4-FFF2-40B4-BE49-F238E27FC236}">
                <a16:creationId xmlns:a16="http://schemas.microsoft.com/office/drawing/2014/main" id="{9F8243AA-8F88-DF46-AFA0-D99F02377433}"/>
              </a:ext>
            </a:extLst>
          </p:cNvPr>
          <p:cNvPicPr>
            <a:picLocks noChangeAspect="1"/>
          </p:cNvPicPr>
          <p:nvPr/>
        </p:nvPicPr>
        <p:blipFill>
          <a:blip r:embed="rId6"/>
          <a:stretch>
            <a:fillRect/>
          </a:stretch>
        </p:blipFill>
        <p:spPr>
          <a:xfrm>
            <a:off x="2871177" y="1438076"/>
            <a:ext cx="6449647" cy="4826557"/>
          </a:xfrm>
          <a:prstGeom prst="rect">
            <a:avLst/>
          </a:prstGeom>
        </p:spPr>
      </p:pic>
      <p:sp>
        <p:nvSpPr>
          <p:cNvPr id="9" name="TextBox 8">
            <a:extLst>
              <a:ext uri="{FF2B5EF4-FFF2-40B4-BE49-F238E27FC236}">
                <a16:creationId xmlns:a16="http://schemas.microsoft.com/office/drawing/2014/main" id="{F89F2F8C-C3C7-854F-BB47-63B20AB20BA8}"/>
              </a:ext>
            </a:extLst>
          </p:cNvPr>
          <p:cNvSpPr txBox="1"/>
          <p:nvPr/>
        </p:nvSpPr>
        <p:spPr>
          <a:xfrm>
            <a:off x="2985556" y="6359825"/>
            <a:ext cx="6220885" cy="584775"/>
          </a:xfrm>
          <a:prstGeom prst="rect">
            <a:avLst/>
          </a:prstGeom>
          <a:noFill/>
        </p:spPr>
        <p:txBody>
          <a:bodyPr wrap="square" rtlCol="0">
            <a:spAutoFit/>
          </a:bodyPr>
          <a:lstStyle/>
          <a:p>
            <a:pPr algn="ctr"/>
            <a:r>
              <a:rPr lang="en-US" sz="1600" dirty="0">
                <a:hlinkClick r:id="rId7"/>
              </a:rPr>
              <a:t>https://youtu.be/9u1q3lH7VbE?t=962</a:t>
            </a:r>
            <a:r>
              <a:rPr lang="zh-CN" altLang="en-US" sz="1600" dirty="0">
                <a:hlinkClick r:id="rId7"/>
              </a:rPr>
              <a:t>（</a:t>
            </a:r>
            <a:r>
              <a:rPr lang="en-US" altLang="zh-CN" sz="1600" dirty="0">
                <a:hlinkClick r:id="rId7"/>
              </a:rPr>
              <a:t>explaination</a:t>
            </a:r>
            <a:r>
              <a:rPr lang="en-US" altLang="zh-CN" sz="1600" dirty="0"/>
              <a:t> starts at 16:02</a:t>
            </a:r>
            <a:r>
              <a:rPr lang="zh-CN" altLang="en-US" sz="1600" dirty="0"/>
              <a:t>）</a:t>
            </a:r>
            <a:endParaRPr lang="en-TW" sz="1600" dirty="0"/>
          </a:p>
        </p:txBody>
      </p:sp>
    </p:spTree>
    <p:extLst>
      <p:ext uri="{BB962C8B-B14F-4D97-AF65-F5344CB8AC3E}">
        <p14:creationId xmlns:p14="http://schemas.microsoft.com/office/powerpoint/2010/main" val="3647065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3200" dirty="0">
                <a:solidFill>
                  <a:schemeClr val="tx1"/>
                </a:solidFill>
              </a:rPr>
              <a:t>When explaining the idea of Universal Properties …</a:t>
            </a:r>
            <a:endParaRPr sz="32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6137" cy="461665"/>
          </a:xfrm>
          <a:prstGeom prst="rect">
            <a:avLst/>
          </a:prstGeom>
          <a:noFill/>
        </p:spPr>
        <p:txBody>
          <a:bodyPr wrap="none" rtlCol="0">
            <a:spAutoFit/>
          </a:bodyPr>
          <a:lstStyle/>
          <a:p>
            <a:r>
              <a:rPr lang="en-TW" sz="2400" dirty="0">
                <a:solidFill>
                  <a:schemeClr val="bg1"/>
                </a:solidFill>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415600" y="2817113"/>
            <a:ext cx="3983083" cy="298071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891504" y="1267491"/>
            <a:ext cx="8408989" cy="1077218"/>
          </a:xfrm>
          <a:prstGeom prst="rect">
            <a:avLst/>
          </a:prstGeom>
          <a:noFill/>
        </p:spPr>
        <p:txBody>
          <a:bodyPr wrap="square" rtlCol="0">
            <a:spAutoFit/>
          </a:bodyPr>
          <a:lstStyle/>
          <a:p>
            <a:pPr algn="ctr"/>
            <a:r>
              <a:rPr lang="en-TW" sz="3200" dirty="0"/>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5223448" y="2437150"/>
            <a:ext cx="5077045" cy="3827484"/>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4398683" y="2817112"/>
            <a:ext cx="2534023" cy="804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4398683" y="3683406"/>
            <a:ext cx="2534023" cy="21144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3999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dirty="0"/>
              <a:t>Example I: multiplication explained in Category Theory</a:t>
            </a:r>
          </a:p>
        </p:txBody>
      </p:sp>
      <p:pic>
        <p:nvPicPr>
          <p:cNvPr id="3" name="Picture 2">
            <a:hlinkClick r:id="rId3"/>
            <a:extLst>
              <a:ext uri="{FF2B5EF4-FFF2-40B4-BE49-F238E27FC236}">
                <a16:creationId xmlns:a16="http://schemas.microsoft.com/office/drawing/2014/main" id="{7D7F736A-F780-1D45-80D2-B2081BFD0E28}"/>
              </a:ext>
            </a:extLst>
          </p:cNvPr>
          <p:cNvPicPr>
            <a:picLocks noChangeAspect="1"/>
          </p:cNvPicPr>
          <p:nvPr/>
        </p:nvPicPr>
        <p:blipFill>
          <a:blip r:embed="rId4"/>
          <a:stretch>
            <a:fillRect/>
          </a:stretch>
        </p:blipFill>
        <p:spPr>
          <a:xfrm>
            <a:off x="2819399" y="1054699"/>
            <a:ext cx="6553202" cy="4748602"/>
          </a:xfrm>
          <a:prstGeom prst="rect">
            <a:avLst/>
          </a:prstGeom>
        </p:spPr>
      </p:pic>
      <p:sp>
        <p:nvSpPr>
          <p:cNvPr id="4" name="TextBox 3">
            <a:extLst>
              <a:ext uri="{FF2B5EF4-FFF2-40B4-BE49-F238E27FC236}">
                <a16:creationId xmlns:a16="http://schemas.microsoft.com/office/drawing/2014/main" id="{5AE97408-D7FE-E244-82EB-2848274A4ED6}"/>
              </a:ext>
            </a:extLst>
          </p:cNvPr>
          <p:cNvSpPr txBox="1"/>
          <p:nvPr/>
        </p:nvSpPr>
        <p:spPr>
          <a:xfrm>
            <a:off x="3509890" y="6063734"/>
            <a:ext cx="5070619" cy="369332"/>
          </a:xfrm>
          <a:prstGeom prst="rect">
            <a:avLst/>
          </a:prstGeom>
          <a:noFill/>
        </p:spPr>
        <p:txBody>
          <a:bodyPr wrap="none" rtlCol="0">
            <a:spAutoFit/>
          </a:bodyPr>
          <a:lstStyle/>
          <a:p>
            <a:r>
              <a:rPr lang="en-TW" dirty="0"/>
              <a:t>Image Source: </a:t>
            </a:r>
            <a:r>
              <a:rPr lang="en-TW" dirty="0">
                <a:hlinkClick r:id="rId3"/>
              </a:rPr>
              <a:t>Wikipedia (through Wikiwand)</a:t>
            </a:r>
            <a:endParaRPr lang="en-TW" dirty="0"/>
          </a:p>
        </p:txBody>
      </p:sp>
    </p:spTree>
    <p:extLst>
      <p:ext uri="{BB962C8B-B14F-4D97-AF65-F5344CB8AC3E}">
        <p14:creationId xmlns:p14="http://schemas.microsoft.com/office/powerpoint/2010/main" val="2623722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E7448283-549D-E943-99FA-A3D1D865E30E}"/>
              </a:ext>
            </a:extLst>
          </p:cNvPr>
          <p:cNvSpPr>
            <a:spLocks noGrp="1" noChangeArrowheads="1"/>
          </p:cNvSpPr>
          <p:nvPr>
            <p:ph type="title"/>
          </p:nvPr>
        </p:nvSpPr>
        <p:spPr/>
        <p:txBody>
          <a:bodyPr/>
          <a:lstStyle/>
          <a:p>
            <a:r>
              <a:rPr lang="en-US" altLang="en-CN"/>
              <a:t>Example II: square root</a:t>
            </a:r>
          </a:p>
        </p:txBody>
      </p:sp>
      <p:sp>
        <p:nvSpPr>
          <p:cNvPr id="777219" name="Rectangle 3">
            <a:extLst>
              <a:ext uri="{FF2B5EF4-FFF2-40B4-BE49-F238E27FC236}">
                <a16:creationId xmlns:a16="http://schemas.microsoft.com/office/drawing/2014/main" id="{725E16DF-DCF1-8341-B018-C857B8ECAB69}"/>
              </a:ext>
            </a:extLst>
          </p:cNvPr>
          <p:cNvSpPr>
            <a:spLocks noGrp="1" noChangeArrowheads="1"/>
          </p:cNvSpPr>
          <p:nvPr>
            <p:ph type="body" idx="1"/>
          </p:nvPr>
        </p:nvSpPr>
        <p:spPr>
          <a:xfrm>
            <a:off x="1752600" y="685800"/>
            <a:ext cx="8763000" cy="1524000"/>
          </a:xfrm>
        </p:spPr>
        <p:txBody>
          <a:bodyPr/>
          <a:lstStyle/>
          <a:p>
            <a:pPr marL="0" indent="0">
              <a:buNone/>
            </a:pPr>
            <a:r>
              <a:rPr lang="en-US" altLang="en-CN" sz="1800"/>
              <a:t>The square root function has two convenient properties:</a:t>
            </a:r>
          </a:p>
          <a:p>
            <a:pPr lvl="1"/>
            <a:r>
              <a:rPr lang="en-US" altLang="en-CN" sz="1800"/>
              <a:t>It’s inverse function is computed easily</a:t>
            </a:r>
          </a:p>
          <a:p>
            <a:pPr lvl="1"/>
            <a:r>
              <a:rPr lang="en-US" altLang="en-CN" sz="1800"/>
              <a:t>Monotonically increasing</a:t>
            </a:r>
          </a:p>
          <a:p>
            <a:pPr marL="0" indent="0">
              <a:buNone/>
            </a:pPr>
            <a:r>
              <a:rPr lang="en-US" altLang="en-CN" sz="1800"/>
              <a:t>Functions that have these two properties can be computed by binary search:</a:t>
            </a:r>
          </a:p>
        </p:txBody>
      </p:sp>
      <p:pic>
        <p:nvPicPr>
          <p:cNvPr id="777220" name="Picture 4" descr="Bouquet">
            <a:extLst>
              <a:ext uri="{FF2B5EF4-FFF2-40B4-BE49-F238E27FC236}">
                <a16:creationId xmlns:a16="http://schemas.microsoft.com/office/drawing/2014/main" id="{F9EFA47F-96EE-F847-AC4D-494FCC02F45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79650" y="2565401"/>
            <a:ext cx="7391400" cy="3313113"/>
          </a:xfrm>
          <a:prstGeom prst="rect">
            <a:avLst/>
          </a:prstGeom>
          <a:noFill/>
          <a:ln>
            <a:noFill/>
          </a:ln>
          <a:effectLst/>
          <a:extLst>
            <a:ext uri="{909E8E84-426E-40DD-AFC4-6F175D3DCCD1}">
              <a14:hiddenFill xmlns:a14="http://schemas.microsoft.com/office/drawing/2010/main">
                <a:blipFill dpi="0" rotWithShape="0">
                  <a:blip r:embed="rId4"/>
                  <a:srcRect l="26563" t="49463" r="28125" b="225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7221" name="Rectangle 5">
            <a:extLst>
              <a:ext uri="{FF2B5EF4-FFF2-40B4-BE49-F238E27FC236}">
                <a16:creationId xmlns:a16="http://schemas.microsoft.com/office/drawing/2014/main" id="{EB822694-9FAB-C348-82E3-C6826C533489}"/>
              </a:ext>
            </a:extLst>
          </p:cNvPr>
          <p:cNvSpPr>
            <a:spLocks noChangeArrowheads="1"/>
          </p:cNvSpPr>
          <p:nvPr/>
        </p:nvSpPr>
        <p:spPr bwMode="auto">
          <a:xfrm>
            <a:off x="1828800" y="5943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60000"/>
              </a:spcBef>
              <a:spcAft>
                <a:spcPct val="0"/>
              </a:spcAft>
              <a:buClr>
                <a:srgbClr val="006600"/>
              </a:buClr>
              <a:buSzPct val="100000"/>
            </a:pPr>
            <a:r>
              <a:rPr lang="en-US" altLang="en-CN" sz="1800">
                <a:solidFill>
                  <a:srgbClr val="000000"/>
                </a:solidFill>
                <a:latin typeface="Comic Sans MS" panose="030F0902030302020204" pitchFamily="66" charset="0"/>
              </a:rPr>
              <a:t>Number of loop iterations is bounded by n/2, thus the run-time is O(n).</a:t>
            </a:r>
          </a:p>
        </p:txBody>
      </p:sp>
    </p:spTree>
    <p:extLst>
      <p:ext uri="{BB962C8B-B14F-4D97-AF65-F5344CB8AC3E}">
        <p14:creationId xmlns:p14="http://schemas.microsoft.com/office/powerpoint/2010/main" val="76345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7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77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77721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7721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77722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77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7219" grpId="0" build="p" autoUpdateAnimBg="0"/>
      <p:bldP spid="777221"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a:xfrm>
            <a:off x="254000" y="3287233"/>
            <a:ext cx="11684000" cy="533400"/>
          </a:xfrm>
        </p:spPr>
        <p:txBody>
          <a:bodyPr/>
          <a:lstStyle/>
          <a:p>
            <a:pPr algn="ctr"/>
            <a:r>
              <a:rPr lang="en-US" altLang="en-CN" dirty="0"/>
              <a:t>No Royal Road to Geometry.    </a:t>
            </a:r>
            <a:br>
              <a:rPr lang="en-US" altLang="en-CN" dirty="0"/>
            </a:br>
            <a:r>
              <a:rPr lang="en-US" altLang="en-CN" dirty="0"/>
              <a:t>					Euclid</a:t>
            </a:r>
          </a:p>
        </p:txBody>
      </p:sp>
    </p:spTree>
    <p:extLst>
      <p:ext uri="{BB962C8B-B14F-4D97-AF65-F5344CB8AC3E}">
        <p14:creationId xmlns:p14="http://schemas.microsoft.com/office/powerpoint/2010/main" val="4186188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DE9B6890-4074-C748-BDD0-FEA8FD88583D}"/>
              </a:ext>
            </a:extLst>
          </p:cNvPr>
          <p:cNvSpPr>
            <a:spLocks noGrp="1" noChangeArrowheads="1"/>
          </p:cNvSpPr>
          <p:nvPr>
            <p:ph type="title"/>
          </p:nvPr>
        </p:nvSpPr>
        <p:spPr/>
        <p:txBody>
          <a:bodyPr/>
          <a:lstStyle/>
          <a:p>
            <a:r>
              <a:rPr lang="en-US" altLang="en-CN"/>
              <a:t>Math operations </a:t>
            </a:r>
            <a:r>
              <a:rPr lang="en-US" altLang="en-CN" sz="1400"/>
              <a:t>(in the Jack OS)</a:t>
            </a:r>
          </a:p>
        </p:txBody>
      </p:sp>
      <p:sp>
        <p:nvSpPr>
          <p:cNvPr id="779267" name="Text Box 3">
            <a:extLst>
              <a:ext uri="{FF2B5EF4-FFF2-40B4-BE49-F238E27FC236}">
                <a16:creationId xmlns:a16="http://schemas.microsoft.com/office/drawing/2014/main" id="{8F7C1452-6ABE-034D-828E-6DD0B2452FAA}"/>
              </a:ext>
            </a:extLst>
          </p:cNvPr>
          <p:cNvSpPr txBox="1">
            <a:spLocks noChangeArrowheads="1"/>
          </p:cNvSpPr>
          <p:nvPr/>
        </p:nvSpPr>
        <p:spPr bwMode="auto">
          <a:xfrm>
            <a:off x="2362200" y="1143000"/>
            <a:ext cx="4572000" cy="4114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Math</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init()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abs</a:t>
            </a:r>
            <a:r>
              <a:rPr lang="en-US" altLang="en-CN" sz="1400" b="1">
                <a:solidFill>
                  <a:srgbClr val="000000"/>
                </a:solidFill>
                <a:latin typeface="Courier New" panose="02070309020205020404" pitchFamily="49" charset="0"/>
                <a:cs typeface="Courier New" panose="02070309020205020404" pitchFamily="49" charset="0"/>
              </a:rPr>
              <a:t>(int x)</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multiply</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divide</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min</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max</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sqrt</a:t>
            </a:r>
            <a:r>
              <a:rPr lang="en-US" altLang="en-CN" sz="1400" b="1">
                <a:solidFill>
                  <a:srgbClr val="000000"/>
                </a:solidFill>
                <a:latin typeface="Courier New" panose="02070309020205020404" pitchFamily="49" charset="0"/>
                <a:cs typeface="Courier New" panose="02070309020205020404" pitchFamily="49" charset="0"/>
              </a:rPr>
              <a:t>(int x)</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grpSp>
        <p:nvGrpSpPr>
          <p:cNvPr id="779268" name="Group 4">
            <a:extLst>
              <a:ext uri="{FF2B5EF4-FFF2-40B4-BE49-F238E27FC236}">
                <a16:creationId xmlns:a16="http://schemas.microsoft.com/office/drawing/2014/main" id="{7BE80C13-9A5A-BA44-9F7F-5E49B0FAA54F}"/>
              </a:ext>
            </a:extLst>
          </p:cNvPr>
          <p:cNvGrpSpPr>
            <a:grpSpLocks/>
          </p:cNvGrpSpPr>
          <p:nvPr/>
        </p:nvGrpSpPr>
        <p:grpSpPr bwMode="auto">
          <a:xfrm>
            <a:off x="2362200" y="2368550"/>
            <a:ext cx="642938" cy="2419350"/>
            <a:chOff x="92" y="1207"/>
            <a:chExt cx="405" cy="1524"/>
          </a:xfrm>
        </p:grpSpPr>
        <p:sp>
          <p:nvSpPr>
            <p:cNvPr id="13327" name="Rectangle 5">
              <a:extLst>
                <a:ext uri="{FF2B5EF4-FFF2-40B4-BE49-F238E27FC236}">
                  <a16:creationId xmlns:a16="http://schemas.microsoft.com/office/drawing/2014/main" id="{876590C4-B661-2F42-A7D0-24FB315D4F59}"/>
                </a:ext>
              </a:extLst>
            </p:cNvPr>
            <p:cNvSpPr>
              <a:spLocks noChangeArrowheads="1"/>
            </p:cNvSpPr>
            <p:nvPr/>
          </p:nvSpPr>
          <p:spPr bwMode="auto">
            <a:xfrm>
              <a:off x="113" y="1207"/>
              <a:ext cx="384" cy="480"/>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fontAlgn="base">
                <a:spcBef>
                  <a:spcPct val="0"/>
                </a:spcBef>
                <a:spcAft>
                  <a:spcPct val="0"/>
                </a:spcAft>
              </a:pPr>
              <a:r>
                <a:rPr lang="en-US" altLang="en-CN" sz="4400" b="1">
                  <a:solidFill>
                    <a:srgbClr val="CC3300"/>
                  </a:solidFill>
                  <a:latin typeface="Times New Roman" panose="02020603050405020304" pitchFamily="18" charset="0"/>
                  <a:ea typeface="Times New Roman" panose="02020603050405020304" pitchFamily="18" charset="0"/>
                  <a:cs typeface="Times New Roman" panose="02020603050405020304" pitchFamily="18" charset="0"/>
                  <a:sym typeface="Wingdings 2" pitchFamily="2" charset="2"/>
                </a:rPr>
                <a:t></a:t>
              </a:r>
            </a:p>
          </p:txBody>
        </p:sp>
        <p:sp>
          <p:nvSpPr>
            <p:cNvPr id="13328" name="Rectangle 6">
              <a:extLst>
                <a:ext uri="{FF2B5EF4-FFF2-40B4-BE49-F238E27FC236}">
                  <a16:creationId xmlns:a16="http://schemas.microsoft.com/office/drawing/2014/main" id="{6670BA4B-0373-874F-B993-62A203702D45}"/>
                </a:ext>
              </a:extLst>
            </p:cNvPr>
            <p:cNvSpPr>
              <a:spLocks noChangeArrowheads="1"/>
            </p:cNvSpPr>
            <p:nvPr/>
          </p:nvSpPr>
          <p:spPr bwMode="auto">
            <a:xfrm>
              <a:off x="92" y="2251"/>
              <a:ext cx="384" cy="480"/>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fontAlgn="base">
                <a:spcBef>
                  <a:spcPct val="0"/>
                </a:spcBef>
                <a:spcAft>
                  <a:spcPct val="0"/>
                </a:spcAft>
              </a:pPr>
              <a:r>
                <a:rPr lang="en-US" altLang="en-CN" sz="4400" b="1">
                  <a:solidFill>
                    <a:srgbClr val="CC3300"/>
                  </a:solidFill>
                  <a:latin typeface="Times New Roman" panose="02020603050405020304" pitchFamily="18" charset="0"/>
                  <a:ea typeface="Times New Roman" panose="02020603050405020304" pitchFamily="18" charset="0"/>
                  <a:cs typeface="Times New Roman" panose="02020603050405020304" pitchFamily="18" charset="0"/>
                  <a:sym typeface="Wingdings 2" pitchFamily="2" charset="2"/>
                </a:rPr>
                <a:t></a:t>
              </a:r>
            </a:p>
          </p:txBody>
        </p:sp>
        <p:sp>
          <p:nvSpPr>
            <p:cNvPr id="13329" name="Rectangle 7">
              <a:extLst>
                <a:ext uri="{FF2B5EF4-FFF2-40B4-BE49-F238E27FC236}">
                  <a16:creationId xmlns:a16="http://schemas.microsoft.com/office/drawing/2014/main" id="{20AB6BD7-813B-7F46-AD58-64FB9D3A1B3F}"/>
                </a:ext>
              </a:extLst>
            </p:cNvPr>
            <p:cNvSpPr>
              <a:spLocks noChangeArrowheads="1"/>
            </p:cNvSpPr>
            <p:nvPr/>
          </p:nvSpPr>
          <p:spPr bwMode="auto">
            <a:xfrm>
              <a:off x="113" y="1434"/>
              <a:ext cx="384" cy="480"/>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fontAlgn="base">
                <a:spcBef>
                  <a:spcPct val="0"/>
                </a:spcBef>
                <a:spcAft>
                  <a:spcPct val="0"/>
                </a:spcAft>
              </a:pPr>
              <a:r>
                <a:rPr lang="en-US" altLang="en-CN" sz="4400" b="1">
                  <a:solidFill>
                    <a:srgbClr val="CC3300"/>
                  </a:solidFill>
                  <a:latin typeface="Times New Roman" panose="02020603050405020304" pitchFamily="18" charset="0"/>
                  <a:ea typeface="Times New Roman" panose="02020603050405020304" pitchFamily="18" charset="0"/>
                  <a:cs typeface="Times New Roman" panose="02020603050405020304" pitchFamily="18" charset="0"/>
                  <a:sym typeface="Wingdings 2" pitchFamily="2" charset="2"/>
                </a:rPr>
                <a:t></a:t>
              </a:r>
            </a:p>
          </p:txBody>
        </p:sp>
      </p:grpSp>
      <p:grpSp>
        <p:nvGrpSpPr>
          <p:cNvPr id="13317" name="Group 8">
            <a:extLst>
              <a:ext uri="{FF2B5EF4-FFF2-40B4-BE49-F238E27FC236}">
                <a16:creationId xmlns:a16="http://schemas.microsoft.com/office/drawing/2014/main" id="{4C9C3208-82C0-894B-93C6-A9AAF32A7D23}"/>
              </a:ext>
            </a:extLst>
          </p:cNvPr>
          <p:cNvGrpSpPr>
            <a:grpSpLocks/>
          </p:cNvGrpSpPr>
          <p:nvPr/>
        </p:nvGrpSpPr>
        <p:grpSpPr bwMode="auto">
          <a:xfrm>
            <a:off x="7608888" y="188913"/>
            <a:ext cx="2830512" cy="2095500"/>
            <a:chOff x="3833" y="119"/>
            <a:chExt cx="1783" cy="1320"/>
          </a:xfrm>
        </p:grpSpPr>
        <p:sp>
          <p:nvSpPr>
            <p:cNvPr id="13319" name="Text Box 9">
              <a:extLst>
                <a:ext uri="{FF2B5EF4-FFF2-40B4-BE49-F238E27FC236}">
                  <a16:creationId xmlns:a16="http://schemas.microsoft.com/office/drawing/2014/main" id="{9ECB272A-D598-5A4D-9E76-4F9AFDDFE13C}"/>
                </a:ext>
              </a:extLst>
            </p:cNvPr>
            <p:cNvSpPr txBox="1">
              <a:spLocks noChangeArrowheads="1"/>
            </p:cNvSpPr>
            <p:nvPr/>
          </p:nvSpPr>
          <p:spPr bwMode="auto">
            <a:xfrm>
              <a:off x="3833" y="119"/>
              <a:ext cx="831" cy="367"/>
            </a:xfrm>
            <a:prstGeom prst="rect">
              <a:avLst/>
            </a:prstGeom>
            <a:solidFill>
              <a:srgbClr val="D7EB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13320" name="Text Box 10">
              <a:extLst>
                <a:ext uri="{FF2B5EF4-FFF2-40B4-BE49-F238E27FC236}">
                  <a16:creationId xmlns:a16="http://schemas.microsoft.com/office/drawing/2014/main" id="{BB36F9AA-631D-F040-B025-3BA57789DA80}"/>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13321" name="Text Box 11">
              <a:extLst>
                <a:ext uri="{FF2B5EF4-FFF2-40B4-BE49-F238E27FC236}">
                  <a16:creationId xmlns:a16="http://schemas.microsoft.com/office/drawing/2014/main" id="{37FF519F-76E2-B643-A202-887E3CF25C0F}"/>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13322" name="Text Box 12">
              <a:extLst>
                <a:ext uri="{FF2B5EF4-FFF2-40B4-BE49-F238E27FC236}">
                  <a16:creationId xmlns:a16="http://schemas.microsoft.com/office/drawing/2014/main" id="{236BC368-66CA-AD48-AF46-17468F3FE1CC}"/>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13323" name="Text Box 13">
              <a:extLst>
                <a:ext uri="{FF2B5EF4-FFF2-40B4-BE49-F238E27FC236}">
                  <a16:creationId xmlns:a16="http://schemas.microsoft.com/office/drawing/2014/main" id="{29377F6B-011E-F949-A363-60A650CCB504}"/>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13324" name="Text Box 14">
              <a:extLst>
                <a:ext uri="{FF2B5EF4-FFF2-40B4-BE49-F238E27FC236}">
                  <a16:creationId xmlns:a16="http://schemas.microsoft.com/office/drawing/2014/main" id="{CDAB21CA-CD03-BC4A-9F8B-2492BFB4A21C}"/>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13325" name="Text Box 15">
              <a:extLst>
                <a:ext uri="{FF2B5EF4-FFF2-40B4-BE49-F238E27FC236}">
                  <a16:creationId xmlns:a16="http://schemas.microsoft.com/office/drawing/2014/main" id="{B5A0BA60-AF2F-BD4C-B724-6B91F8F0B512}"/>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13326" name="Text Box 16">
              <a:extLst>
                <a:ext uri="{FF2B5EF4-FFF2-40B4-BE49-F238E27FC236}">
                  <a16:creationId xmlns:a16="http://schemas.microsoft.com/office/drawing/2014/main" id="{0D56DFF4-700A-5148-AF0F-94DC5C5C28CD}"/>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
        <p:nvSpPr>
          <p:cNvPr id="17" name="Rectangle 5">
            <a:extLst>
              <a:ext uri="{FF2B5EF4-FFF2-40B4-BE49-F238E27FC236}">
                <a16:creationId xmlns:a16="http://schemas.microsoft.com/office/drawing/2014/main" id="{2193E779-4450-E74A-BB61-1EED77FE509B}"/>
              </a:ext>
            </a:extLst>
          </p:cNvPr>
          <p:cNvSpPr>
            <a:spLocks noChangeArrowheads="1"/>
          </p:cNvSpPr>
          <p:nvPr/>
        </p:nvSpPr>
        <p:spPr bwMode="auto">
          <a:xfrm>
            <a:off x="2362200" y="5791200"/>
            <a:ext cx="807720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60000"/>
              </a:spcBef>
              <a:spcAft>
                <a:spcPct val="0"/>
              </a:spcAft>
              <a:buClr>
                <a:srgbClr val="006600"/>
              </a:buClr>
              <a:buSzPct val="100000"/>
            </a:pPr>
            <a:r>
              <a:rPr lang="en-US" altLang="en-CN" sz="1800">
                <a:solidFill>
                  <a:srgbClr val="000000"/>
                </a:solidFill>
                <a:latin typeface="Comic Sans MS" panose="030F0902030302020204" pitchFamily="66" charset="0"/>
              </a:rPr>
              <a:t>The remaining functions are simple to implement.</a:t>
            </a:r>
          </a:p>
        </p:txBody>
      </p:sp>
    </p:spTree>
    <p:extLst>
      <p:ext uri="{BB962C8B-B14F-4D97-AF65-F5344CB8AC3E}">
        <p14:creationId xmlns:p14="http://schemas.microsoft.com/office/powerpoint/2010/main" val="1583580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92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792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67" grpId="0" animBg="1" autoUpdateAnimBg="0"/>
      <p:bldP spid="17"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DD621998-9BC1-804B-BC10-38F73F5E3E4A}"/>
              </a:ext>
            </a:extLst>
          </p:cNvPr>
          <p:cNvSpPr>
            <a:spLocks noGrp="1" noChangeArrowheads="1"/>
          </p:cNvSpPr>
          <p:nvPr>
            <p:ph type="title"/>
          </p:nvPr>
        </p:nvSpPr>
        <p:spPr/>
        <p:txBody>
          <a:bodyPr/>
          <a:lstStyle/>
          <a:p>
            <a:r>
              <a:rPr lang="en-US" altLang="en-CN"/>
              <a:t>String processing </a:t>
            </a:r>
            <a:r>
              <a:rPr lang="en-US" altLang="en-CN" sz="1400"/>
              <a:t>(</a:t>
            </a:r>
            <a:r>
              <a:rPr lang="en-US" altLang="en-CN" sz="1600"/>
              <a:t>in the Jack OS)</a:t>
            </a:r>
            <a:endParaRPr lang="en-US" altLang="en-CN" sz="1400"/>
          </a:p>
        </p:txBody>
      </p:sp>
      <p:sp>
        <p:nvSpPr>
          <p:cNvPr id="781315" name="Text Box 3">
            <a:extLst>
              <a:ext uri="{FF2B5EF4-FFF2-40B4-BE49-F238E27FC236}">
                <a16:creationId xmlns:a16="http://schemas.microsoft.com/office/drawing/2014/main" id="{24C50654-4B27-614F-99CA-50DF3A8B3241}"/>
              </a:ext>
            </a:extLst>
          </p:cNvPr>
          <p:cNvSpPr txBox="1">
            <a:spLocks noChangeArrowheads="1"/>
          </p:cNvSpPr>
          <p:nvPr/>
        </p:nvSpPr>
        <p:spPr bwMode="auto">
          <a:xfrm>
            <a:off x="2279650" y="685800"/>
            <a:ext cx="4724400" cy="57150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String</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constructor String </a:t>
            </a:r>
            <a:r>
              <a:rPr lang="en-US" altLang="en-CN" sz="1400" b="1">
                <a:solidFill>
                  <a:srgbClr val="990000"/>
                </a:solidFill>
                <a:latin typeface="Courier New" panose="02070309020205020404" pitchFamily="49" charset="0"/>
                <a:cs typeface="Courier New" panose="02070309020205020404" pitchFamily="49" charset="0"/>
              </a:rPr>
              <a:t>new</a:t>
            </a:r>
            <a:r>
              <a:rPr lang="en-US" altLang="en-CN" sz="1400" b="1">
                <a:solidFill>
                  <a:srgbClr val="000000"/>
                </a:solidFill>
                <a:latin typeface="Courier New" panose="02070309020205020404" pitchFamily="49" charset="0"/>
                <a:cs typeface="Courier New" panose="02070309020205020404" pitchFamily="49" charset="0"/>
              </a:rPr>
              <a:t>(int maxLength)</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dispose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int    </a:t>
            </a:r>
            <a:r>
              <a:rPr lang="en-US" altLang="en-CN" sz="1400" b="1">
                <a:solidFill>
                  <a:srgbClr val="990000"/>
                </a:solidFill>
                <a:latin typeface="Courier New" panose="02070309020205020404" pitchFamily="49" charset="0"/>
                <a:cs typeface="Courier New" panose="02070309020205020404" pitchFamily="49" charset="0"/>
              </a:rPr>
              <a:t>length</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char   </a:t>
            </a:r>
            <a:r>
              <a:rPr lang="en-US" altLang="en-CN" sz="1400" b="1">
                <a:solidFill>
                  <a:srgbClr val="990000"/>
                </a:solidFill>
                <a:latin typeface="Courier New" panose="02070309020205020404" pitchFamily="49" charset="0"/>
                <a:cs typeface="Courier New" panose="02070309020205020404" pitchFamily="49" charset="0"/>
              </a:rPr>
              <a:t>charAt</a:t>
            </a:r>
            <a:r>
              <a:rPr lang="en-US" altLang="en-CN" sz="1400" b="1">
                <a:solidFill>
                  <a:srgbClr val="000000"/>
                </a:solidFill>
                <a:latin typeface="Courier New" panose="02070309020205020404" pitchFamily="49" charset="0"/>
                <a:cs typeface="Courier New" panose="02070309020205020404" pitchFamily="49" charset="0"/>
              </a:rPr>
              <a:t>(int j)</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setCharAt</a:t>
            </a:r>
            <a:r>
              <a:rPr lang="en-US" altLang="en-CN" sz="1400" b="1">
                <a:solidFill>
                  <a:srgbClr val="000000"/>
                </a:solidFill>
                <a:latin typeface="Courier New" panose="02070309020205020404" pitchFamily="49" charset="0"/>
                <a:cs typeface="Courier New" panose="02070309020205020404" pitchFamily="49" charset="0"/>
              </a:rPr>
              <a:t>(int j, char c)</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String </a:t>
            </a:r>
            <a:r>
              <a:rPr lang="en-US" altLang="en-CN" sz="1400" b="1">
                <a:solidFill>
                  <a:srgbClr val="990000"/>
                </a:solidFill>
                <a:latin typeface="Courier New" panose="02070309020205020404" pitchFamily="49" charset="0"/>
                <a:cs typeface="Courier New" panose="02070309020205020404" pitchFamily="49" charset="0"/>
              </a:rPr>
              <a:t>appendChar</a:t>
            </a:r>
            <a:r>
              <a:rPr lang="en-US" altLang="en-CN" sz="1400" b="1">
                <a:solidFill>
                  <a:srgbClr val="000000"/>
                </a:solidFill>
                <a:latin typeface="Courier New" panose="02070309020205020404" pitchFamily="49" charset="0"/>
                <a:cs typeface="Courier New" panose="02070309020205020404" pitchFamily="49" charset="0"/>
              </a:rPr>
              <a:t>(char c)</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eraseLastChar</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method int    </a:t>
            </a:r>
            <a:r>
              <a:rPr lang="en-US" altLang="en-CN" sz="1400" b="1" u="sng">
                <a:solidFill>
                  <a:srgbClr val="990000"/>
                </a:solidFill>
                <a:latin typeface="Courier New" panose="02070309020205020404" pitchFamily="49" charset="0"/>
                <a:cs typeface="Courier New" panose="02070309020205020404" pitchFamily="49" charset="0"/>
              </a:rPr>
              <a:t>intValue</a:t>
            </a:r>
            <a:r>
              <a:rPr lang="en-US" altLang="en-CN" sz="1400" b="1" u="sng">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method void   </a:t>
            </a:r>
            <a:r>
              <a:rPr lang="en-US" altLang="en-CN" sz="1400" b="1" u="sng">
                <a:solidFill>
                  <a:srgbClr val="990000"/>
                </a:solidFill>
                <a:latin typeface="Courier New" panose="02070309020205020404" pitchFamily="49" charset="0"/>
                <a:cs typeface="Courier New" panose="02070309020205020404" pitchFamily="49" charset="0"/>
              </a:rPr>
              <a:t>setInt</a:t>
            </a:r>
            <a:r>
              <a:rPr lang="en-US" altLang="en-CN" sz="1400" b="1" u="sng">
                <a:solidFill>
                  <a:srgbClr val="000000"/>
                </a:solidFill>
                <a:latin typeface="Courier New" panose="02070309020205020404" pitchFamily="49" charset="0"/>
                <a:cs typeface="Courier New" panose="02070309020205020404" pitchFamily="49" charset="0"/>
              </a:rPr>
              <a:t>(int j)</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backSpace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doubleQuote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newLine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grpSp>
        <p:nvGrpSpPr>
          <p:cNvPr id="14340" name="Group 4">
            <a:extLst>
              <a:ext uri="{FF2B5EF4-FFF2-40B4-BE49-F238E27FC236}">
                <a16:creationId xmlns:a16="http://schemas.microsoft.com/office/drawing/2014/main" id="{C19E82D8-98BD-1C4D-B7EE-AA20991BC9D6}"/>
              </a:ext>
            </a:extLst>
          </p:cNvPr>
          <p:cNvGrpSpPr>
            <a:grpSpLocks/>
          </p:cNvGrpSpPr>
          <p:nvPr/>
        </p:nvGrpSpPr>
        <p:grpSpPr bwMode="auto">
          <a:xfrm>
            <a:off x="7608888" y="188913"/>
            <a:ext cx="2830512" cy="2095500"/>
            <a:chOff x="3833" y="119"/>
            <a:chExt cx="1783" cy="1320"/>
          </a:xfrm>
        </p:grpSpPr>
        <p:sp>
          <p:nvSpPr>
            <p:cNvPr id="14341" name="Text Box 5">
              <a:extLst>
                <a:ext uri="{FF2B5EF4-FFF2-40B4-BE49-F238E27FC236}">
                  <a16:creationId xmlns:a16="http://schemas.microsoft.com/office/drawing/2014/main" id="{C295C52B-6D7C-0045-ADAC-83B4CCAAA5C1}"/>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14342" name="Text Box 6">
              <a:extLst>
                <a:ext uri="{FF2B5EF4-FFF2-40B4-BE49-F238E27FC236}">
                  <a16:creationId xmlns:a16="http://schemas.microsoft.com/office/drawing/2014/main" id="{D7CCEE87-CA14-6440-85AA-BE419F573B02}"/>
                </a:ext>
              </a:extLst>
            </p:cNvPr>
            <p:cNvSpPr txBox="1">
              <a:spLocks noChangeArrowheads="1"/>
            </p:cNvSpPr>
            <p:nvPr/>
          </p:nvSpPr>
          <p:spPr bwMode="auto">
            <a:xfrm>
              <a:off x="3969" y="255"/>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14343" name="Text Box 7">
              <a:extLst>
                <a:ext uri="{FF2B5EF4-FFF2-40B4-BE49-F238E27FC236}">
                  <a16:creationId xmlns:a16="http://schemas.microsoft.com/office/drawing/2014/main" id="{85092697-8AF1-E94E-81FF-0D0E680681EF}"/>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14344" name="Text Box 8">
              <a:extLst>
                <a:ext uri="{FF2B5EF4-FFF2-40B4-BE49-F238E27FC236}">
                  <a16:creationId xmlns:a16="http://schemas.microsoft.com/office/drawing/2014/main" id="{8F6A18E0-602C-C546-91D5-35CB693EFD91}"/>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14345" name="Text Box 9">
              <a:extLst>
                <a:ext uri="{FF2B5EF4-FFF2-40B4-BE49-F238E27FC236}">
                  <a16:creationId xmlns:a16="http://schemas.microsoft.com/office/drawing/2014/main" id="{F9030028-E40B-FD4A-AF43-90E3A0E228FF}"/>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14346" name="Text Box 10">
              <a:extLst>
                <a:ext uri="{FF2B5EF4-FFF2-40B4-BE49-F238E27FC236}">
                  <a16:creationId xmlns:a16="http://schemas.microsoft.com/office/drawing/2014/main" id="{6574C09D-6291-FD4A-9994-538553CE8FCF}"/>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14347" name="Text Box 11">
              <a:extLst>
                <a:ext uri="{FF2B5EF4-FFF2-40B4-BE49-F238E27FC236}">
                  <a16:creationId xmlns:a16="http://schemas.microsoft.com/office/drawing/2014/main" id="{9C01E2FB-AF28-8642-86F9-ABC006E2E73D}"/>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14348" name="Text Box 12">
              <a:extLst>
                <a:ext uri="{FF2B5EF4-FFF2-40B4-BE49-F238E27FC236}">
                  <a16:creationId xmlns:a16="http://schemas.microsoft.com/office/drawing/2014/main" id="{36DEB987-8D61-654D-91C5-1159A956AEC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159948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13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81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1315" grpId="0" animBg="1" autoUpdateAnimBg="0"/>
      <p:bldP spid="781315" grpId="1"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796F93C-AB18-5949-9CCD-9902C2ABF1C5}"/>
              </a:ext>
            </a:extLst>
          </p:cNvPr>
          <p:cNvSpPr>
            <a:spLocks noGrp="1" noChangeArrowheads="1"/>
          </p:cNvSpPr>
          <p:nvPr>
            <p:ph type="title"/>
          </p:nvPr>
        </p:nvSpPr>
        <p:spPr/>
        <p:txBody>
          <a:bodyPr/>
          <a:lstStyle/>
          <a:p>
            <a:r>
              <a:rPr lang="en-US" altLang="en-CN"/>
              <a:t>Single digit ASCII conversions</a:t>
            </a:r>
          </a:p>
        </p:txBody>
      </p:sp>
      <p:sp>
        <p:nvSpPr>
          <p:cNvPr id="783363" name="Rectangle 3">
            <a:extLst>
              <a:ext uri="{FF2B5EF4-FFF2-40B4-BE49-F238E27FC236}">
                <a16:creationId xmlns:a16="http://schemas.microsoft.com/office/drawing/2014/main" id="{809E2217-854B-6842-AC9F-222DFE49C461}"/>
              </a:ext>
            </a:extLst>
          </p:cNvPr>
          <p:cNvSpPr>
            <a:spLocks noGrp="1" noChangeArrowheads="1"/>
          </p:cNvSpPr>
          <p:nvPr>
            <p:ph type="body" idx="1"/>
          </p:nvPr>
        </p:nvSpPr>
        <p:spPr>
          <a:xfrm>
            <a:off x="3638550" y="3200400"/>
            <a:ext cx="4762500" cy="1676400"/>
          </a:xfrm>
        </p:spPr>
        <p:txBody>
          <a:bodyPr/>
          <a:lstStyle/>
          <a:p>
            <a:pPr>
              <a:spcBef>
                <a:spcPts val="3000"/>
              </a:spcBef>
            </a:pPr>
            <a:r>
              <a:rPr lang="en-US" altLang="en-CN"/>
              <a:t>asciiCode(digit) == digit + 48</a:t>
            </a:r>
          </a:p>
          <a:p>
            <a:pPr>
              <a:spcBef>
                <a:spcPts val="3000"/>
              </a:spcBef>
            </a:pPr>
            <a:r>
              <a:rPr lang="en-US" altLang="en-CN"/>
              <a:t>digit(asciiCode) == asciiCode - 48</a:t>
            </a:r>
          </a:p>
        </p:txBody>
      </p:sp>
      <p:pic>
        <p:nvPicPr>
          <p:cNvPr id="783364" name="Picture 4" descr="Bouquet">
            <a:extLst>
              <a:ext uri="{FF2B5EF4-FFF2-40B4-BE49-F238E27FC236}">
                <a16:creationId xmlns:a16="http://schemas.microsoft.com/office/drawing/2014/main" id="{75C5BAFB-8368-084A-A63E-AE8A6D05543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57400" y="1184276"/>
            <a:ext cx="7924800" cy="1558925"/>
          </a:xfrm>
          <a:prstGeom prst="rect">
            <a:avLst/>
          </a:prstGeom>
          <a:noFill/>
          <a:ln>
            <a:noFill/>
          </a:ln>
          <a:effectLst/>
          <a:extLst>
            <a:ext uri="{909E8E84-426E-40DD-AFC4-6F175D3DCCD1}">
              <a14:hiddenFill xmlns:a14="http://schemas.microsoft.com/office/drawing/2010/main">
                <a:blipFill dpi="0" rotWithShape="0">
                  <a:blip r:embed="rId4"/>
                  <a:srcRect l="27344" t="52139" r="25000" b="35027"/>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6114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833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336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33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3363"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a:extLst>
              <a:ext uri="{FF2B5EF4-FFF2-40B4-BE49-F238E27FC236}">
                <a16:creationId xmlns:a16="http://schemas.microsoft.com/office/drawing/2014/main" id="{0D44D4A7-028B-0D40-AE7D-AC2ED7DB0604}"/>
              </a:ext>
            </a:extLst>
          </p:cNvPr>
          <p:cNvSpPr>
            <a:spLocks noChangeArrowheads="1"/>
          </p:cNvSpPr>
          <p:nvPr/>
        </p:nvSpPr>
        <p:spPr bwMode="auto">
          <a:xfrm>
            <a:off x="1828800" y="838200"/>
            <a:ext cx="8610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2000">
                <a:solidFill>
                  <a:srgbClr val="000000"/>
                </a:solidFill>
                <a:latin typeface="Comic Sans MS" panose="030F0902030302020204" pitchFamily="66" charset="0"/>
              </a:rPr>
              <a:t>SingleDigit–to-character conversions: done</a:t>
            </a:r>
          </a:p>
          <a:p>
            <a:pPr eaLnBrk="0" fontAlgn="base" hangingPunct="0">
              <a:spcBef>
                <a:spcPct val="60000"/>
              </a:spcBef>
              <a:spcAft>
                <a:spcPct val="0"/>
              </a:spcAft>
              <a:buClr>
                <a:srgbClr val="006600"/>
              </a:buClr>
              <a:buSzPct val="100000"/>
              <a:buFont typeface="Wingdings" pitchFamily="2" charset="2"/>
              <a:buChar char="n"/>
            </a:pPr>
            <a:r>
              <a:rPr lang="en-US" altLang="en-CN" sz="2000">
                <a:solidFill>
                  <a:srgbClr val="000000"/>
                </a:solidFill>
                <a:latin typeface="Comic Sans MS" panose="030F0902030302020204" pitchFamily="66" charset="0"/>
              </a:rPr>
              <a:t>Number–to-string conversions:</a:t>
            </a:r>
          </a:p>
        </p:txBody>
      </p:sp>
      <p:sp>
        <p:nvSpPr>
          <p:cNvPr id="16387" name="Rectangle 3">
            <a:extLst>
              <a:ext uri="{FF2B5EF4-FFF2-40B4-BE49-F238E27FC236}">
                <a16:creationId xmlns:a16="http://schemas.microsoft.com/office/drawing/2014/main" id="{ECFEDD03-EF45-474F-9555-74A8649F8891}"/>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Converting a number to a string</a:t>
            </a:r>
          </a:p>
        </p:txBody>
      </p:sp>
      <p:pic>
        <p:nvPicPr>
          <p:cNvPr id="785412" name="Picture 4" descr="Bouquet">
            <a:extLst>
              <a:ext uri="{FF2B5EF4-FFF2-40B4-BE49-F238E27FC236}">
                <a16:creationId xmlns:a16="http://schemas.microsoft.com/office/drawing/2014/main" id="{6DB5AB6D-D309-AD48-9C84-A704CC77EC0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05000" y="2286001"/>
            <a:ext cx="4038600" cy="3038475"/>
          </a:xfrm>
          <a:prstGeom prst="rect">
            <a:avLst/>
          </a:prstGeom>
          <a:noFill/>
          <a:ln>
            <a:noFill/>
          </a:ln>
          <a:effectLst/>
          <a:extLst>
            <a:ext uri="{909E8E84-426E-40DD-AFC4-6F175D3DCCD1}">
              <a14:hiddenFill xmlns:a14="http://schemas.microsoft.com/office/drawing/2010/main">
                <a:blipFill dpi="0" rotWithShape="0">
                  <a:blip r:embed="rId4"/>
                  <a:srcRect l="19531" t="32259" r="50356" b="3655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5413" name="Picture 5" descr="Bouquet">
            <a:extLst>
              <a:ext uri="{FF2B5EF4-FFF2-40B4-BE49-F238E27FC236}">
                <a16:creationId xmlns:a16="http://schemas.microsoft.com/office/drawing/2014/main" id="{B6F9F1E0-4613-2F48-9ECF-3EF4A3CA43E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72200" y="2286001"/>
            <a:ext cx="4191000" cy="3038475"/>
          </a:xfrm>
          <a:prstGeom prst="rect">
            <a:avLst/>
          </a:prstGeom>
          <a:noFill/>
          <a:ln>
            <a:noFill/>
          </a:ln>
          <a:effectLst/>
          <a:extLst>
            <a:ext uri="{909E8E84-426E-40DD-AFC4-6F175D3DCCD1}">
              <a14:hiddenFill xmlns:a14="http://schemas.microsoft.com/office/drawing/2010/main">
                <a:blipFill dpi="0" rotWithShape="0">
                  <a:blip r:embed="rId4"/>
                  <a:srcRect l="50781" t="32259" r="17969" b="3655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1243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54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854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85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410"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4B24D11-FF32-FB4B-97CE-726F446AC9CA}"/>
              </a:ext>
            </a:extLst>
          </p:cNvPr>
          <p:cNvSpPr>
            <a:spLocks noGrp="1" noChangeArrowheads="1"/>
          </p:cNvSpPr>
          <p:nvPr>
            <p:ph type="title"/>
          </p:nvPr>
        </p:nvSpPr>
        <p:spPr/>
        <p:txBody>
          <a:bodyPr/>
          <a:lstStyle/>
          <a:p>
            <a:r>
              <a:rPr lang="en-US" altLang="en-CN"/>
              <a:t>Memory management </a:t>
            </a:r>
            <a:r>
              <a:rPr lang="en-US" altLang="en-CN" sz="1400"/>
              <a:t>(</a:t>
            </a:r>
            <a:r>
              <a:rPr lang="en-US" altLang="en-CN" sz="1600"/>
              <a:t>in the Jack OS</a:t>
            </a:r>
            <a:r>
              <a:rPr lang="en-US" altLang="en-CN" sz="1400"/>
              <a:t>)</a:t>
            </a:r>
          </a:p>
        </p:txBody>
      </p:sp>
      <p:sp>
        <p:nvSpPr>
          <p:cNvPr id="787459" name="Text Box 3">
            <a:extLst>
              <a:ext uri="{FF2B5EF4-FFF2-40B4-BE49-F238E27FC236}">
                <a16:creationId xmlns:a16="http://schemas.microsoft.com/office/drawing/2014/main" id="{04AB317B-99CA-0F43-9910-E5A19C760644}"/>
              </a:ext>
            </a:extLst>
          </p:cNvPr>
          <p:cNvSpPr txBox="1">
            <a:spLocks noChangeArrowheads="1"/>
          </p:cNvSpPr>
          <p:nvPr/>
        </p:nvSpPr>
        <p:spPr bwMode="auto">
          <a:xfrm>
            <a:off x="2495550" y="2133600"/>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peek</a:t>
            </a:r>
            <a:r>
              <a:rPr lang="en-US" altLang="en-CN" sz="1400" b="1">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poke</a:t>
            </a:r>
            <a:r>
              <a:rPr lang="en-US" altLang="en-CN" sz="1400" b="1">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Array </a:t>
            </a:r>
            <a:r>
              <a:rPr lang="en-US" altLang="en-CN" sz="1400" b="1" u="sng">
                <a:solidFill>
                  <a:srgbClr val="990000"/>
                </a:solidFill>
                <a:latin typeface="Courier New" panose="02070309020205020404" pitchFamily="49" charset="0"/>
                <a:cs typeface="Courier New" panose="02070309020205020404" pitchFamily="49" charset="0"/>
              </a:rPr>
              <a:t>alloc</a:t>
            </a:r>
            <a:r>
              <a:rPr lang="en-US" altLang="en-CN" sz="1400" b="1" u="sng">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deAlloc</a:t>
            </a:r>
            <a:r>
              <a:rPr lang="en-US" altLang="en-CN" sz="1400" b="1" u="sng">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grpSp>
        <p:nvGrpSpPr>
          <p:cNvPr id="17412" name="Group 4">
            <a:extLst>
              <a:ext uri="{FF2B5EF4-FFF2-40B4-BE49-F238E27FC236}">
                <a16:creationId xmlns:a16="http://schemas.microsoft.com/office/drawing/2014/main" id="{35A0B066-67B7-484D-8649-C6E4E9B28489}"/>
              </a:ext>
            </a:extLst>
          </p:cNvPr>
          <p:cNvGrpSpPr>
            <a:grpSpLocks/>
          </p:cNvGrpSpPr>
          <p:nvPr/>
        </p:nvGrpSpPr>
        <p:grpSpPr bwMode="auto">
          <a:xfrm>
            <a:off x="7608888" y="188913"/>
            <a:ext cx="2830512" cy="2095500"/>
            <a:chOff x="3833" y="119"/>
            <a:chExt cx="1783" cy="1320"/>
          </a:xfrm>
        </p:grpSpPr>
        <p:sp>
          <p:nvSpPr>
            <p:cNvPr id="17413" name="Text Box 5">
              <a:extLst>
                <a:ext uri="{FF2B5EF4-FFF2-40B4-BE49-F238E27FC236}">
                  <a16:creationId xmlns:a16="http://schemas.microsoft.com/office/drawing/2014/main" id="{CA6CEC76-4AE0-AF46-AA49-ACF1536C3B98}"/>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17414" name="Text Box 6">
              <a:extLst>
                <a:ext uri="{FF2B5EF4-FFF2-40B4-BE49-F238E27FC236}">
                  <a16:creationId xmlns:a16="http://schemas.microsoft.com/office/drawing/2014/main" id="{24167E1E-22EA-284E-A156-8AF0D0741881}"/>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17415" name="Text Box 7">
              <a:extLst>
                <a:ext uri="{FF2B5EF4-FFF2-40B4-BE49-F238E27FC236}">
                  <a16:creationId xmlns:a16="http://schemas.microsoft.com/office/drawing/2014/main" id="{05053924-69E3-E746-ACD8-F85CD01920A2}"/>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17416" name="Text Box 8">
              <a:extLst>
                <a:ext uri="{FF2B5EF4-FFF2-40B4-BE49-F238E27FC236}">
                  <a16:creationId xmlns:a16="http://schemas.microsoft.com/office/drawing/2014/main" id="{7CD58E09-027D-104E-A0BB-9ED3C622C538}"/>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17417" name="Text Box 9">
              <a:extLst>
                <a:ext uri="{FF2B5EF4-FFF2-40B4-BE49-F238E27FC236}">
                  <a16:creationId xmlns:a16="http://schemas.microsoft.com/office/drawing/2014/main" id="{C246CC12-8F4E-D348-A3F7-CAE8E67081D1}"/>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17418" name="Text Box 10">
              <a:extLst>
                <a:ext uri="{FF2B5EF4-FFF2-40B4-BE49-F238E27FC236}">
                  <a16:creationId xmlns:a16="http://schemas.microsoft.com/office/drawing/2014/main" id="{4026C928-530A-4843-8435-FBF1E9EC207E}"/>
                </a:ext>
              </a:extLst>
            </p:cNvPr>
            <p:cNvSpPr txBox="1">
              <a:spLocks noChangeArrowheads="1"/>
            </p:cNvSpPr>
            <p:nvPr/>
          </p:nvSpPr>
          <p:spPr bwMode="auto">
            <a:xfrm>
              <a:off x="4513" y="799"/>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17419" name="Text Box 11">
              <a:extLst>
                <a:ext uri="{FF2B5EF4-FFF2-40B4-BE49-F238E27FC236}">
                  <a16:creationId xmlns:a16="http://schemas.microsoft.com/office/drawing/2014/main" id="{E0DFC5BE-B5DD-5B46-B16E-030B31E0AE46}"/>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17420" name="Text Box 12">
              <a:extLst>
                <a:ext uri="{FF2B5EF4-FFF2-40B4-BE49-F238E27FC236}">
                  <a16:creationId xmlns:a16="http://schemas.microsoft.com/office/drawing/2014/main" id="{8D200CE2-1572-EA4E-BC12-C7CF632470E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5081577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7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7459"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7391400" y="33528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600">
                <a:solidFill>
                  <a:srgbClr val="000000"/>
                </a:solidFill>
                <a:latin typeface="Comic Sans MS" panose="030F0902030302020204" pitchFamily="66" charset="0"/>
              </a:rPr>
              <a:t>The data structure that this algorithm manages is a single pointer: </a:t>
            </a:r>
            <a:r>
              <a:rPr lang="en-US" altLang="en-CN" sz="1600">
                <a:solidFill>
                  <a:srgbClr val="000099"/>
                </a:solidFill>
                <a:latin typeface="Comic Sans MS" panose="030F0902030302020204" pitchFamily="66" charset="0"/>
              </a:rPr>
              <a:t>free</a:t>
            </a:r>
            <a:r>
              <a:rPr lang="en-US" altLang="en-CN" sz="16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r>
              <a:rPr lang="en-US" altLang="en-CN"/>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752600" y="685800"/>
            <a:ext cx="8610600" cy="1828800"/>
          </a:xfrm>
        </p:spPr>
        <p:txBody>
          <a:bodyPr/>
          <a:lstStyle/>
          <a:p>
            <a:r>
              <a:rPr lang="en-US" altLang="en-CN" sz="1600"/>
              <a:t>When a program constructs (destructs) an object, the OS has to allocate</a:t>
            </a:r>
            <a:br>
              <a:rPr lang="en-US" altLang="en-CN" sz="1600"/>
            </a:br>
            <a:r>
              <a:rPr lang="en-US" altLang="en-CN" sz="1600"/>
              <a:t>(de-allocate) a RAM block on the heap:</a:t>
            </a:r>
            <a:endParaRPr lang="en-US" altLang="en-CN" sz="1600">
              <a:solidFill>
                <a:srgbClr val="000099"/>
              </a:solidFill>
            </a:endParaRPr>
          </a:p>
          <a:p>
            <a:pPr lvl="1"/>
            <a:r>
              <a:rPr lang="en-US" altLang="en-CN" sz="1600" b="1">
                <a:solidFill>
                  <a:srgbClr val="000099"/>
                </a:solidFill>
                <a:latin typeface="Courier New" panose="02070309020205020404" pitchFamily="49" charset="0"/>
                <a:cs typeface="Courier New" panose="02070309020205020404" pitchFamily="49" charset="0"/>
              </a:rPr>
              <a:t>alloc(size)</a:t>
            </a:r>
            <a:r>
              <a:rPr lang="en-US" altLang="en-CN" sz="1600" b="1">
                <a:latin typeface="Courier New" panose="02070309020205020404" pitchFamily="49" charset="0"/>
                <a:cs typeface="Courier New" panose="02070309020205020404" pitchFamily="49" charset="0"/>
              </a:rPr>
              <a:t>:</a:t>
            </a:r>
            <a:r>
              <a:rPr lang="en-US" altLang="en-CN" sz="1600"/>
              <a:t>         returns a reference to a free RAM block of size </a:t>
            </a:r>
            <a:r>
              <a:rPr lang="en-US" altLang="en-CN" sz="1600" b="1">
                <a:solidFill>
                  <a:srgbClr val="000099"/>
                </a:solidFill>
                <a:latin typeface="Courier New" panose="02070309020205020404" pitchFamily="49" charset="0"/>
                <a:cs typeface="Courier New" panose="02070309020205020404" pitchFamily="49" charset="0"/>
              </a:rPr>
              <a:t>size</a:t>
            </a:r>
          </a:p>
          <a:p>
            <a:pPr lvl="1"/>
            <a:r>
              <a:rPr lang="en-US" altLang="en-CN" sz="1600" b="1">
                <a:solidFill>
                  <a:srgbClr val="000099"/>
                </a:solidFill>
                <a:latin typeface="Courier New" panose="02070309020205020404" pitchFamily="49" charset="0"/>
                <a:cs typeface="Courier New" panose="02070309020205020404" pitchFamily="49" charset="0"/>
              </a:rPr>
              <a:t>deAlloc(object):</a:t>
            </a:r>
            <a:r>
              <a:rPr lang="en-US" altLang="en-CN" sz="1600"/>
              <a:t> recycles the RAM block that </a:t>
            </a:r>
            <a:r>
              <a:rPr lang="en-US" altLang="en-CN" sz="1600" b="1">
                <a:solidFill>
                  <a:srgbClr val="000099"/>
                </a:solidFill>
                <a:latin typeface="Courier New" panose="02070309020205020404" pitchFamily="49" charset="0"/>
                <a:cs typeface="Courier New" panose="02070309020205020404" pitchFamily="49" charset="0"/>
              </a:rPr>
              <a:t>object</a:t>
            </a:r>
            <a:r>
              <a:rPr lang="en-US" altLang="en-CN" sz="160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57400" y="2438401"/>
            <a:ext cx="5181600" cy="3649663"/>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03393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950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8950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78950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8950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89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506" grpId="0" autoUpdateAnimBg="0"/>
      <p:bldP spid="789508"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685800"/>
            <a:ext cx="5448300" cy="56388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15200" y="685800"/>
            <a:ext cx="2819400" cy="25908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1400" y="3200400"/>
            <a:ext cx="2819400" cy="25908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Memory management (improved)</a:t>
            </a:r>
          </a:p>
        </p:txBody>
      </p:sp>
    </p:spTree>
    <p:extLst>
      <p:ext uri="{BB962C8B-B14F-4D97-AF65-F5344CB8AC3E}">
        <p14:creationId xmlns:p14="http://schemas.microsoft.com/office/powerpoint/2010/main" val="9667539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98FDCE7-3CCC-5048-B9B1-E50F0BCE9A6F}"/>
              </a:ext>
            </a:extLst>
          </p:cNvPr>
          <p:cNvSpPr>
            <a:spLocks noGrp="1" noChangeArrowheads="1"/>
          </p:cNvSpPr>
          <p:nvPr>
            <p:ph type="title"/>
          </p:nvPr>
        </p:nvSpPr>
        <p:spPr/>
        <p:txBody>
          <a:bodyPr/>
          <a:lstStyle/>
          <a:p>
            <a:r>
              <a:rPr lang="en-US" altLang="en-CN"/>
              <a:t>Peek and poke</a:t>
            </a:r>
          </a:p>
        </p:txBody>
      </p:sp>
      <p:sp>
        <p:nvSpPr>
          <p:cNvPr id="793603" name="Text Box 3">
            <a:extLst>
              <a:ext uri="{FF2B5EF4-FFF2-40B4-BE49-F238E27FC236}">
                <a16:creationId xmlns:a16="http://schemas.microsoft.com/office/drawing/2014/main" id="{D6AF5D21-5BFE-BC4D-B6EB-BE6E4E800025}"/>
              </a:ext>
            </a:extLst>
          </p:cNvPr>
          <p:cNvSpPr txBox="1">
            <a:spLocks noChangeArrowheads="1"/>
          </p:cNvSpPr>
          <p:nvPr/>
        </p:nvSpPr>
        <p:spPr bwMode="auto">
          <a:xfrm>
            <a:off x="3287713" y="765175"/>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int </a:t>
            </a:r>
            <a:r>
              <a:rPr lang="en-US" altLang="en-CN" sz="1400" b="1" u="sng">
                <a:solidFill>
                  <a:srgbClr val="990000"/>
                </a:solidFill>
                <a:latin typeface="Courier New" panose="02070309020205020404" pitchFamily="49" charset="0"/>
                <a:cs typeface="Courier New" panose="02070309020205020404" pitchFamily="49" charset="0"/>
              </a:rPr>
              <a:t>peek</a:t>
            </a:r>
            <a:r>
              <a:rPr lang="en-US" altLang="en-CN" sz="1400" b="1" u="sng">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poke</a:t>
            </a:r>
            <a:r>
              <a:rPr lang="en-US" altLang="en-CN" sz="1400" b="1" u="sng">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Array </a:t>
            </a:r>
            <a:r>
              <a:rPr lang="en-US" altLang="en-CN" sz="1400" b="1">
                <a:solidFill>
                  <a:srgbClr val="990000"/>
                </a:solidFill>
                <a:latin typeface="Courier New" panose="02070309020205020404" pitchFamily="49" charset="0"/>
                <a:cs typeface="Courier New" panose="02070309020205020404" pitchFamily="49" charset="0"/>
              </a:rPr>
              <a:t>alloc</a:t>
            </a:r>
            <a:r>
              <a:rPr lang="en-US" altLang="en-CN" sz="1400" b="1">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deAlloc</a:t>
            </a:r>
            <a:r>
              <a:rPr lang="en-US" altLang="en-CN" sz="1400" b="1">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sp>
        <p:nvSpPr>
          <p:cNvPr id="793604" name="Rectangle 4">
            <a:extLst>
              <a:ext uri="{FF2B5EF4-FFF2-40B4-BE49-F238E27FC236}">
                <a16:creationId xmlns:a16="http://schemas.microsoft.com/office/drawing/2014/main" id="{283BE0BB-4EEE-5647-A7B7-80F6009159AB}"/>
              </a:ext>
            </a:extLst>
          </p:cNvPr>
          <p:cNvSpPr>
            <a:spLocks noGrp="1" noChangeArrowheads="1"/>
          </p:cNvSpPr>
          <p:nvPr>
            <p:ph type="body" idx="1"/>
          </p:nvPr>
        </p:nvSpPr>
        <p:spPr>
          <a:xfrm>
            <a:off x="1774825" y="3860800"/>
            <a:ext cx="8610600" cy="431800"/>
          </a:xfrm>
          <a:noFill/>
        </p:spPr>
        <p:txBody>
          <a:bodyPr/>
          <a:lstStyle/>
          <a:p>
            <a:r>
              <a:rPr lang="en-US" altLang="en-CN" sz="1800"/>
              <a:t>Implementation: based on our ability to exploit exotic casting in Jack:</a:t>
            </a:r>
          </a:p>
        </p:txBody>
      </p:sp>
      <p:pic>
        <p:nvPicPr>
          <p:cNvPr id="793605" name="Picture 5" descr="Bouquet">
            <a:extLst>
              <a:ext uri="{FF2B5EF4-FFF2-40B4-BE49-F238E27FC236}">
                <a16:creationId xmlns:a16="http://schemas.microsoft.com/office/drawing/2014/main" id="{D3656584-894F-9147-95FC-8A3B09B642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90800" y="4341814"/>
            <a:ext cx="6629400" cy="2039937"/>
          </a:xfrm>
          <a:prstGeom prst="rect">
            <a:avLst/>
          </a:prstGeom>
          <a:noFill/>
          <a:ln>
            <a:noFill/>
          </a:ln>
          <a:effectLst/>
          <a:extLst>
            <a:ext uri="{909E8E84-426E-40DD-AFC4-6F175D3DCCD1}">
              <a14:hiddenFill xmlns:a14="http://schemas.microsoft.com/office/drawing/2010/main">
                <a:blipFill dpi="0" rotWithShape="0">
                  <a:blip r:embed="rId4"/>
                  <a:srcRect l="29688" t="48387" r="29688" b="3440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005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36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3604">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3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3603" grpId="0" animBg="1" autoUpdateAnimBg="0"/>
      <p:bldP spid="793604"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0C9FC59-5C15-9046-8DE5-F28A7590EFA8}"/>
              </a:ext>
            </a:extLst>
          </p:cNvPr>
          <p:cNvSpPr>
            <a:spLocks noGrp="1" noChangeArrowheads="1"/>
          </p:cNvSpPr>
          <p:nvPr>
            <p:ph type="title"/>
          </p:nvPr>
        </p:nvSpPr>
        <p:spPr/>
        <p:txBody>
          <a:bodyPr/>
          <a:lstStyle/>
          <a:p>
            <a:r>
              <a:rPr lang="en-US" altLang="en-CN"/>
              <a:t>Graphics primitives </a:t>
            </a:r>
            <a:r>
              <a:rPr lang="en-US" altLang="en-CN" sz="1400"/>
              <a:t>(</a:t>
            </a:r>
            <a:r>
              <a:rPr lang="en-US" altLang="en-CN" sz="1600"/>
              <a:t>in the Jack OS</a:t>
            </a:r>
            <a:r>
              <a:rPr lang="en-US" altLang="en-CN" sz="1400"/>
              <a:t>)</a:t>
            </a:r>
          </a:p>
        </p:txBody>
      </p:sp>
      <p:sp>
        <p:nvSpPr>
          <p:cNvPr id="795651" name="Text Box 3">
            <a:extLst>
              <a:ext uri="{FF2B5EF4-FFF2-40B4-BE49-F238E27FC236}">
                <a16:creationId xmlns:a16="http://schemas.microsoft.com/office/drawing/2014/main" id="{14A80C44-2753-EE45-9641-F02C9AD2EB1C}"/>
              </a:ext>
            </a:extLst>
          </p:cNvPr>
          <p:cNvSpPr txBox="1">
            <a:spLocks noChangeArrowheads="1"/>
          </p:cNvSpPr>
          <p:nvPr/>
        </p:nvSpPr>
        <p:spPr bwMode="auto">
          <a:xfrm>
            <a:off x="1989138" y="2363788"/>
            <a:ext cx="6915150" cy="3657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Screen</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clearScreen</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setColor</a:t>
            </a:r>
            <a:r>
              <a:rPr lang="en-US" altLang="en-CN" sz="1400" b="1">
                <a:solidFill>
                  <a:srgbClr val="000000"/>
                </a:solidFill>
                <a:latin typeface="Courier New" panose="02070309020205020404" pitchFamily="49" charset="0"/>
                <a:cs typeface="Courier New" panose="02070309020205020404" pitchFamily="49" charset="0"/>
              </a:rPr>
              <a:t>(boolean b)</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drawPixel</a:t>
            </a:r>
            <a:r>
              <a:rPr lang="en-US" altLang="en-CN" sz="1400" b="1" u="sng">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drawLine</a:t>
            </a:r>
            <a:r>
              <a:rPr lang="en-US" altLang="en-CN" sz="1400" b="1" u="sng">
                <a:solidFill>
                  <a:srgbClr val="000000"/>
                </a:solidFill>
                <a:latin typeface="Courier New" panose="02070309020205020404" pitchFamily="49" charset="0"/>
                <a:cs typeface="Courier New" panose="02070309020205020404" pitchFamily="49" charset="0"/>
              </a:rPr>
              <a:t>(int x1, int y1, int x2, int y2)</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drawRectangle</a:t>
            </a:r>
            <a:r>
              <a:rPr lang="en-US" altLang="en-CN" sz="1400" b="1">
                <a:solidFill>
                  <a:srgbClr val="000000"/>
                </a:solidFill>
                <a:latin typeface="Courier New" panose="02070309020205020404" pitchFamily="49" charset="0"/>
                <a:cs typeface="Courier New" panose="02070309020205020404" pitchFamily="49" charset="0"/>
              </a:rPr>
              <a:t>(int x1, int y1,int x2, int y2)</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drawCircle</a:t>
            </a:r>
            <a:r>
              <a:rPr lang="en-US" altLang="en-CN" sz="1400" b="1" u="sng">
                <a:solidFill>
                  <a:srgbClr val="000000"/>
                </a:solidFill>
                <a:latin typeface="Courier New" panose="02070309020205020404" pitchFamily="49" charset="0"/>
                <a:cs typeface="Courier New" panose="02070309020205020404" pitchFamily="49" charset="0"/>
              </a:rPr>
              <a:t>(int x, int y, int r)</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grpSp>
        <p:nvGrpSpPr>
          <p:cNvPr id="21508" name="Group 4">
            <a:extLst>
              <a:ext uri="{FF2B5EF4-FFF2-40B4-BE49-F238E27FC236}">
                <a16:creationId xmlns:a16="http://schemas.microsoft.com/office/drawing/2014/main" id="{6F1C88CA-CE09-7243-A5FA-F0DDEC3A3987}"/>
              </a:ext>
            </a:extLst>
          </p:cNvPr>
          <p:cNvGrpSpPr>
            <a:grpSpLocks/>
          </p:cNvGrpSpPr>
          <p:nvPr/>
        </p:nvGrpSpPr>
        <p:grpSpPr bwMode="auto">
          <a:xfrm>
            <a:off x="7608888" y="188913"/>
            <a:ext cx="2830512" cy="2095500"/>
            <a:chOff x="3833" y="119"/>
            <a:chExt cx="1783" cy="1320"/>
          </a:xfrm>
        </p:grpSpPr>
        <p:sp>
          <p:nvSpPr>
            <p:cNvPr id="21509" name="Text Box 5">
              <a:extLst>
                <a:ext uri="{FF2B5EF4-FFF2-40B4-BE49-F238E27FC236}">
                  <a16:creationId xmlns:a16="http://schemas.microsoft.com/office/drawing/2014/main" id="{972A3B57-21B5-9A40-B14A-AB1D83D9F198}"/>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21510" name="Text Box 6">
              <a:extLst>
                <a:ext uri="{FF2B5EF4-FFF2-40B4-BE49-F238E27FC236}">
                  <a16:creationId xmlns:a16="http://schemas.microsoft.com/office/drawing/2014/main" id="{80C1C7BA-5C0C-4446-8308-0B7D476AD6EA}"/>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21511" name="Text Box 7">
              <a:extLst>
                <a:ext uri="{FF2B5EF4-FFF2-40B4-BE49-F238E27FC236}">
                  <a16:creationId xmlns:a16="http://schemas.microsoft.com/office/drawing/2014/main" id="{5E73CE01-A56B-6547-9FED-5E064324303A}"/>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21512" name="Text Box 8">
              <a:extLst>
                <a:ext uri="{FF2B5EF4-FFF2-40B4-BE49-F238E27FC236}">
                  <a16:creationId xmlns:a16="http://schemas.microsoft.com/office/drawing/2014/main" id="{63986906-6892-DD42-ADA2-E26910D59298}"/>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21513" name="Text Box 9">
              <a:extLst>
                <a:ext uri="{FF2B5EF4-FFF2-40B4-BE49-F238E27FC236}">
                  <a16:creationId xmlns:a16="http://schemas.microsoft.com/office/drawing/2014/main" id="{286239F4-9DF5-D34A-BF18-DE2A3E9F99F2}"/>
                </a:ext>
              </a:extLst>
            </p:cNvPr>
            <p:cNvSpPr txBox="1">
              <a:spLocks noChangeArrowheads="1"/>
            </p:cNvSpPr>
            <p:nvPr/>
          </p:nvSpPr>
          <p:spPr bwMode="auto">
            <a:xfrm>
              <a:off x="4377" y="663"/>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21514" name="Text Box 10">
              <a:extLst>
                <a:ext uri="{FF2B5EF4-FFF2-40B4-BE49-F238E27FC236}">
                  <a16:creationId xmlns:a16="http://schemas.microsoft.com/office/drawing/2014/main" id="{E890B1BE-4D95-8345-A094-58D8AC7C4BB6}"/>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21515" name="Text Box 11">
              <a:extLst>
                <a:ext uri="{FF2B5EF4-FFF2-40B4-BE49-F238E27FC236}">
                  <a16:creationId xmlns:a16="http://schemas.microsoft.com/office/drawing/2014/main" id="{2B3A461F-6B43-CB44-845B-E2F07AB580AF}"/>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21516" name="Text Box 12">
              <a:extLst>
                <a:ext uri="{FF2B5EF4-FFF2-40B4-BE49-F238E27FC236}">
                  <a16:creationId xmlns:a16="http://schemas.microsoft.com/office/drawing/2014/main" id="{3A8E57C5-F526-574E-A24D-70EC8F8502E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5763797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5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5651"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0C9FC59-5C15-9046-8DE5-F28A7590EFA8}"/>
              </a:ext>
            </a:extLst>
          </p:cNvPr>
          <p:cNvSpPr>
            <a:spLocks noGrp="1" noChangeArrowheads="1"/>
          </p:cNvSpPr>
          <p:nvPr>
            <p:ph type="title"/>
          </p:nvPr>
        </p:nvSpPr>
        <p:spPr/>
        <p:txBody>
          <a:bodyPr/>
          <a:lstStyle/>
          <a:p>
            <a:r>
              <a:rPr lang="en-US" altLang="en-CN" dirty="0"/>
              <a:t>A History of Graphics Acceleration Hardware </a:t>
            </a:r>
            <a:endParaRPr lang="en-US" altLang="en-CN" sz="1400" dirty="0"/>
          </a:p>
        </p:txBody>
      </p:sp>
      <p:sp>
        <p:nvSpPr>
          <p:cNvPr id="2" name="TextBox 1">
            <a:extLst>
              <a:ext uri="{FF2B5EF4-FFF2-40B4-BE49-F238E27FC236}">
                <a16:creationId xmlns:a16="http://schemas.microsoft.com/office/drawing/2014/main" id="{963222EB-19EA-AB4D-9873-625F252FE57A}"/>
              </a:ext>
            </a:extLst>
          </p:cNvPr>
          <p:cNvSpPr txBox="1"/>
          <p:nvPr/>
        </p:nvSpPr>
        <p:spPr>
          <a:xfrm>
            <a:off x="4093535" y="5954232"/>
            <a:ext cx="3733714" cy="369332"/>
          </a:xfrm>
          <a:prstGeom prst="rect">
            <a:avLst/>
          </a:prstGeom>
          <a:noFill/>
        </p:spPr>
        <p:txBody>
          <a:bodyPr wrap="none" rtlCol="0">
            <a:spAutoFit/>
          </a:bodyPr>
          <a:lstStyle/>
          <a:p>
            <a:r>
              <a:rPr lang="en-US" dirty="0"/>
              <a:t>https://</a:t>
            </a:r>
            <a:r>
              <a:rPr lang="en-US" dirty="0" err="1"/>
              <a:t>youtu.be</a:t>
            </a:r>
            <a:r>
              <a:rPr lang="en-US" dirty="0"/>
              <a:t>/UUxUCVlXV0A</a:t>
            </a:r>
            <a:endParaRPr lang="en-TW" dirty="0"/>
          </a:p>
        </p:txBody>
      </p:sp>
      <p:pic>
        <p:nvPicPr>
          <p:cNvPr id="3" name="Picture 2">
            <a:extLst>
              <a:ext uri="{FF2B5EF4-FFF2-40B4-BE49-F238E27FC236}">
                <a16:creationId xmlns:a16="http://schemas.microsoft.com/office/drawing/2014/main" id="{D2574653-48AF-E342-AC42-08A07BC1F49D}"/>
              </a:ext>
            </a:extLst>
          </p:cNvPr>
          <p:cNvPicPr>
            <a:picLocks noChangeAspect="1"/>
          </p:cNvPicPr>
          <p:nvPr/>
        </p:nvPicPr>
        <p:blipFill>
          <a:blip r:embed="rId3"/>
          <a:stretch>
            <a:fillRect/>
          </a:stretch>
        </p:blipFill>
        <p:spPr>
          <a:xfrm>
            <a:off x="2317750" y="901700"/>
            <a:ext cx="7556500" cy="5054600"/>
          </a:xfrm>
          <a:prstGeom prst="rect">
            <a:avLst/>
          </a:prstGeom>
        </p:spPr>
      </p:pic>
    </p:spTree>
    <p:extLst>
      <p:ext uri="{BB962C8B-B14F-4D97-AF65-F5344CB8AC3E}">
        <p14:creationId xmlns:p14="http://schemas.microsoft.com/office/powerpoint/2010/main" val="943857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dirty="0"/>
              <a:t>The Key Ideas in </a:t>
            </a:r>
            <a:r>
              <a:rPr lang="en-US" altLang="en-CN" dirty="0" err="1"/>
              <a:t>Shocken’s</a:t>
            </a:r>
            <a:r>
              <a:rPr lang="en-US" altLang="en-CN" dirty="0"/>
              <a:t> Lecture</a:t>
            </a:r>
          </a:p>
        </p:txBody>
      </p:sp>
      <p:pic>
        <p:nvPicPr>
          <p:cNvPr id="3" name="Picture 2">
            <a:extLst>
              <a:ext uri="{FF2B5EF4-FFF2-40B4-BE49-F238E27FC236}">
                <a16:creationId xmlns:a16="http://schemas.microsoft.com/office/drawing/2014/main" id="{44EF409E-298E-C84E-93AD-EA2AD7F5F9A6}"/>
              </a:ext>
            </a:extLst>
          </p:cNvPr>
          <p:cNvPicPr>
            <a:picLocks noChangeAspect="1"/>
          </p:cNvPicPr>
          <p:nvPr/>
        </p:nvPicPr>
        <p:blipFill>
          <a:blip r:embed="rId3"/>
          <a:stretch>
            <a:fillRect/>
          </a:stretch>
        </p:blipFill>
        <p:spPr>
          <a:xfrm>
            <a:off x="0" y="1254403"/>
            <a:ext cx="12192000" cy="4349193"/>
          </a:xfrm>
          <a:prstGeom prst="rect">
            <a:avLst/>
          </a:prstGeom>
        </p:spPr>
      </p:pic>
    </p:spTree>
    <p:extLst>
      <p:ext uri="{BB962C8B-B14F-4D97-AF65-F5344CB8AC3E}">
        <p14:creationId xmlns:p14="http://schemas.microsoft.com/office/powerpoint/2010/main" val="831970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902A846-6934-4E4D-8D26-4AEEB01D206C}"/>
              </a:ext>
            </a:extLst>
          </p:cNvPr>
          <p:cNvSpPr>
            <a:spLocks noGrp="1" noChangeArrowheads="1"/>
          </p:cNvSpPr>
          <p:nvPr>
            <p:ph type="title"/>
          </p:nvPr>
        </p:nvSpPr>
        <p:spPr/>
        <p:txBody>
          <a:bodyPr/>
          <a:lstStyle/>
          <a:p>
            <a:r>
              <a:rPr lang="en-US" altLang="en-CN"/>
              <a:t>Memory-mapped screen</a:t>
            </a:r>
          </a:p>
        </p:txBody>
      </p:sp>
      <p:pic>
        <p:nvPicPr>
          <p:cNvPr id="797699" name="Picture 3" descr="Bouquet">
            <a:extLst>
              <a:ext uri="{FF2B5EF4-FFF2-40B4-BE49-F238E27FC236}">
                <a16:creationId xmlns:a16="http://schemas.microsoft.com/office/drawing/2014/main" id="{7A1365FB-DE86-3C4A-BAA5-4AAAFB1F8FB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00200" y="700088"/>
            <a:ext cx="8763000" cy="5664200"/>
          </a:xfrm>
          <a:prstGeom prst="rect">
            <a:avLst/>
          </a:prstGeom>
          <a:noFill/>
          <a:ln>
            <a:noFill/>
          </a:ln>
          <a:effectLst/>
          <a:extLst>
            <a:ext uri="{909E8E84-426E-40DD-AFC4-6F175D3DCCD1}">
              <a14:hiddenFill xmlns:a14="http://schemas.microsoft.com/office/drawing/2010/main">
                <a:blipFill dpi="0" rotWithShape="0">
                  <a:blip r:embed="rId4"/>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33724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7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CEB813C7-7E4F-EA4D-911A-9F33AD8CE7DA}"/>
              </a:ext>
            </a:extLst>
          </p:cNvPr>
          <p:cNvSpPr>
            <a:spLocks noGrp="1" noChangeArrowheads="1"/>
          </p:cNvSpPr>
          <p:nvPr>
            <p:ph type="title"/>
          </p:nvPr>
        </p:nvSpPr>
        <p:spPr/>
        <p:txBody>
          <a:bodyPr/>
          <a:lstStyle/>
          <a:p>
            <a:r>
              <a:rPr lang="en-US" altLang="en-CN"/>
              <a:t>Pixel drawing</a:t>
            </a:r>
          </a:p>
        </p:txBody>
      </p:sp>
      <p:sp>
        <p:nvSpPr>
          <p:cNvPr id="799747" name="Rectangle 3">
            <a:extLst>
              <a:ext uri="{FF2B5EF4-FFF2-40B4-BE49-F238E27FC236}">
                <a16:creationId xmlns:a16="http://schemas.microsoft.com/office/drawing/2014/main" id="{48D68AB7-3607-184A-9221-66D929A147B7}"/>
              </a:ext>
            </a:extLst>
          </p:cNvPr>
          <p:cNvSpPr>
            <a:spLocks noGrp="1" noChangeArrowheads="1"/>
          </p:cNvSpPr>
          <p:nvPr>
            <p:ph type="body" idx="1"/>
          </p:nvPr>
        </p:nvSpPr>
        <p:spPr>
          <a:xfrm>
            <a:off x="3429000" y="3657600"/>
            <a:ext cx="6770688" cy="457200"/>
          </a:xfrm>
        </p:spPr>
        <p:txBody>
          <a:bodyPr/>
          <a:lstStyle/>
          <a:p>
            <a:r>
              <a:rPr lang="en-US" altLang="en-CN"/>
              <a:t>Implementation: using </a:t>
            </a:r>
            <a:r>
              <a:rPr lang="en-US" altLang="en-CN">
                <a:solidFill>
                  <a:srgbClr val="000099"/>
                </a:solidFill>
              </a:rPr>
              <a:t>poke(address,value)</a:t>
            </a:r>
          </a:p>
        </p:txBody>
      </p:sp>
      <p:pic>
        <p:nvPicPr>
          <p:cNvPr id="799748" name="Picture 4" descr="Bouquet">
            <a:extLst>
              <a:ext uri="{FF2B5EF4-FFF2-40B4-BE49-F238E27FC236}">
                <a16:creationId xmlns:a16="http://schemas.microsoft.com/office/drawing/2014/main" id="{FE698DBF-249A-EE4F-B2D3-9016C8C5DE7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52800" y="1052514"/>
            <a:ext cx="5486400" cy="1995487"/>
          </a:xfrm>
          <a:prstGeom prst="rect">
            <a:avLst/>
          </a:prstGeom>
          <a:noFill/>
          <a:ln>
            <a:noFill/>
          </a:ln>
          <a:effectLst/>
          <a:extLst>
            <a:ext uri="{909E8E84-426E-40DD-AFC4-6F175D3DCCD1}">
              <a14:hiddenFill xmlns:a14="http://schemas.microsoft.com/office/drawing/2010/main">
                <a:blipFill dpi="0" rotWithShape="0">
                  <a:blip r:embed="rId5"/>
                  <a:srcRect l="32813" t="37634" r="32813" b="45161"/>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99749" name="Object 5">
            <a:extLst>
              <a:ext uri="{FF2B5EF4-FFF2-40B4-BE49-F238E27FC236}">
                <a16:creationId xmlns:a16="http://schemas.microsoft.com/office/drawing/2014/main" id="{7C3AE48B-0D96-984D-AE6A-3B5694C0974E}"/>
              </a:ext>
            </a:extLst>
          </p:cNvPr>
          <p:cNvGraphicFramePr>
            <a:graphicFrameLocks noChangeAspect="1"/>
          </p:cNvGraphicFramePr>
          <p:nvPr/>
        </p:nvGraphicFramePr>
        <p:xfrm>
          <a:off x="1752600" y="4495801"/>
          <a:ext cx="8610600" cy="1838325"/>
        </p:xfrm>
        <a:graphic>
          <a:graphicData uri="http://schemas.openxmlformats.org/presentationml/2006/ole">
            <mc:AlternateContent xmlns:mc="http://schemas.openxmlformats.org/markup-compatibility/2006">
              <mc:Choice xmlns:v="urn:schemas-microsoft-com:vml" Requires="v">
                <p:oleObj spid="_x0000_s943125" r:id="rId6" imgW="24955500" imgH="19583400" progId="Visio.Drawing.6">
                  <p:embed/>
                </p:oleObj>
              </mc:Choice>
              <mc:Fallback>
                <p:oleObj r:id="rId6" imgW="24955500" imgH="19583400" progId="Visio.Drawing.6">
                  <p:embed/>
                  <p:pic>
                    <p:nvPicPr>
                      <p:cNvPr id="799749" name="Object 5">
                        <a:extLst>
                          <a:ext uri="{FF2B5EF4-FFF2-40B4-BE49-F238E27FC236}">
                            <a16:creationId xmlns:a16="http://schemas.microsoft.com/office/drawing/2014/main" id="{7C3AE48B-0D96-984D-AE6A-3B5694C097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690" t="26208" r="6987" b="49641"/>
                      <a:stretch>
                        <a:fillRect/>
                      </a:stretch>
                    </p:blipFill>
                    <p:spPr bwMode="auto">
                      <a:xfrm>
                        <a:off x="1752600" y="4495801"/>
                        <a:ext cx="86106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26824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97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974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9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747"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474A0035-34A8-4F49-A475-7025A3144903}"/>
              </a:ext>
            </a:extLst>
          </p:cNvPr>
          <p:cNvSpPr>
            <a:spLocks noGrp="1" noChangeArrowheads="1"/>
          </p:cNvSpPr>
          <p:nvPr>
            <p:ph type="title" idx="4294967295"/>
          </p:nvPr>
        </p:nvSpPr>
        <p:spPr/>
        <p:txBody>
          <a:bodyPr/>
          <a:lstStyle/>
          <a:p>
            <a:r>
              <a:rPr lang="en-US" altLang="en-CN"/>
              <a:t>Image representation: bitmap versus vector graphics</a:t>
            </a:r>
          </a:p>
        </p:txBody>
      </p:sp>
      <p:sp>
        <p:nvSpPr>
          <p:cNvPr id="529416" name="Rectangle 8">
            <a:extLst>
              <a:ext uri="{FF2B5EF4-FFF2-40B4-BE49-F238E27FC236}">
                <a16:creationId xmlns:a16="http://schemas.microsoft.com/office/drawing/2014/main" id="{4F690FA2-4AA4-5748-AC5F-6C5A0325E5F7}"/>
              </a:ext>
            </a:extLst>
          </p:cNvPr>
          <p:cNvSpPr>
            <a:spLocks noChangeArrowheads="1"/>
          </p:cNvSpPr>
          <p:nvPr/>
        </p:nvSpPr>
        <p:spPr bwMode="auto">
          <a:xfrm>
            <a:off x="1992313" y="4724401"/>
            <a:ext cx="7632700"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rPr>
              <a:t>Bitmap file: </a:t>
            </a:r>
            <a:r>
              <a:rPr lang="en-US" altLang="en-CN" sz="1400">
                <a:solidFill>
                  <a:srgbClr val="000000"/>
                </a:solidFill>
                <a:cs typeface="Arial" panose="020B0604020202020204" pitchFamily="34" charset="0"/>
              </a:rPr>
              <a:t>00100, 01010,01010,10001,11111,10001,00000,</a:t>
            </a:r>
            <a:r>
              <a:rPr lang="en-US" altLang="en-CN" sz="1600">
                <a:solidFill>
                  <a:srgbClr val="000000"/>
                </a:solidFill>
                <a:latin typeface="Comic Sans MS" panose="030F0902030302020204" pitchFamily="66" charset="0"/>
              </a:rPr>
              <a:t> . . .</a:t>
            </a:r>
          </a:p>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rPr>
              <a:t>Vector graphics file: </a:t>
            </a:r>
            <a:r>
              <a:rPr lang="en-US" altLang="en-CN" sz="1400">
                <a:solidFill>
                  <a:srgbClr val="000000"/>
                </a:solidFill>
                <a:cs typeface="Arial" panose="020B0604020202020204" pitchFamily="34" charset="0"/>
              </a:rPr>
              <a:t>drawLine(2,0,0,5), drawLine(2,0,4,5), drawLine(1,4,3,4)</a:t>
            </a:r>
          </a:p>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cs typeface="Arial" panose="020B0604020202020204" pitchFamily="34" charset="0"/>
              </a:rPr>
              <a:t>Pros and cons of each method. </a:t>
            </a:r>
          </a:p>
          <a:p>
            <a:pPr eaLnBrk="0" fontAlgn="base" hangingPunct="0">
              <a:spcBef>
                <a:spcPct val="100000"/>
              </a:spcBef>
              <a:spcAft>
                <a:spcPct val="0"/>
              </a:spcAft>
              <a:buClr>
                <a:srgbClr val="006600"/>
              </a:buClr>
              <a:buSzPct val="85000"/>
              <a:buFont typeface="Wingdings" pitchFamily="2" charset="2"/>
              <a:buChar char="n"/>
            </a:pPr>
            <a:endParaRPr lang="en-US" altLang="en-CN" sz="1600">
              <a:solidFill>
                <a:srgbClr val="000000"/>
              </a:solidFill>
              <a:latin typeface="Comic Sans MS" panose="030F0902030302020204" pitchFamily="66" charset="0"/>
            </a:endParaRPr>
          </a:p>
        </p:txBody>
      </p:sp>
      <p:sp>
        <p:nvSpPr>
          <p:cNvPr id="529421" name="Rectangle 13">
            <a:extLst>
              <a:ext uri="{FF2B5EF4-FFF2-40B4-BE49-F238E27FC236}">
                <a16:creationId xmlns:a16="http://schemas.microsoft.com/office/drawing/2014/main" id="{0C66CA55-FB32-E748-B28A-0470FC48109F}"/>
              </a:ext>
            </a:extLst>
          </p:cNvPr>
          <p:cNvSpPr>
            <a:spLocks noChangeArrowheads="1"/>
          </p:cNvSpPr>
          <p:nvPr/>
        </p:nvSpPr>
        <p:spPr bwMode="auto">
          <a:xfrm>
            <a:off x="1992313" y="5516563"/>
            <a:ext cx="7777162"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endParaRPr lang="en-US" altLang="en-CN" sz="1400">
              <a:solidFill>
                <a:srgbClr val="000000"/>
              </a:solidFill>
              <a:cs typeface="Arial" panose="020B0604020202020204" pitchFamily="34" charset="0"/>
            </a:endParaRPr>
          </a:p>
        </p:txBody>
      </p:sp>
      <p:pic>
        <p:nvPicPr>
          <p:cNvPr id="529426" name="Picture 18">
            <a:extLst>
              <a:ext uri="{FF2B5EF4-FFF2-40B4-BE49-F238E27FC236}">
                <a16:creationId xmlns:a16="http://schemas.microsoft.com/office/drawing/2014/main" id="{4A098817-80FD-E046-8CBC-8DA330B62B6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48539" y="1052513"/>
            <a:ext cx="3068637"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grpSp>
        <p:nvGrpSpPr>
          <p:cNvPr id="2" name="Group 25">
            <a:extLst>
              <a:ext uri="{FF2B5EF4-FFF2-40B4-BE49-F238E27FC236}">
                <a16:creationId xmlns:a16="http://schemas.microsoft.com/office/drawing/2014/main" id="{8AA98A0F-0363-3D4D-B49F-F1919CE10071}"/>
              </a:ext>
            </a:extLst>
          </p:cNvPr>
          <p:cNvGrpSpPr>
            <a:grpSpLocks/>
          </p:cNvGrpSpPr>
          <p:nvPr/>
        </p:nvGrpSpPr>
        <p:grpSpPr bwMode="auto">
          <a:xfrm>
            <a:off x="4008438" y="1557339"/>
            <a:ext cx="2413000" cy="3024187"/>
            <a:chOff x="1565" y="981"/>
            <a:chExt cx="1520" cy="1905"/>
          </a:xfrm>
        </p:grpSpPr>
        <p:grpSp>
          <p:nvGrpSpPr>
            <p:cNvPr id="24589" name="Group 12">
              <a:extLst>
                <a:ext uri="{FF2B5EF4-FFF2-40B4-BE49-F238E27FC236}">
                  <a16:creationId xmlns:a16="http://schemas.microsoft.com/office/drawing/2014/main" id="{77013509-EE36-CE40-8F9F-0880B85515B0}"/>
                </a:ext>
              </a:extLst>
            </p:cNvPr>
            <p:cNvGrpSpPr>
              <a:grpSpLocks/>
            </p:cNvGrpSpPr>
            <p:nvPr/>
          </p:nvGrpSpPr>
          <p:grpSpPr bwMode="auto">
            <a:xfrm>
              <a:off x="1565" y="981"/>
              <a:ext cx="1520" cy="1631"/>
              <a:chOff x="2018" y="1026"/>
              <a:chExt cx="1520" cy="1631"/>
            </a:xfrm>
          </p:grpSpPr>
          <p:pic>
            <p:nvPicPr>
              <p:cNvPr id="24591" name="Picture 10">
                <a:extLst>
                  <a:ext uri="{FF2B5EF4-FFF2-40B4-BE49-F238E27FC236}">
                    <a16:creationId xmlns:a16="http://schemas.microsoft.com/office/drawing/2014/main" id="{32567BB7-99B6-8141-81A0-4C071AC0A36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18" y="1071"/>
                <a:ext cx="1520"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4592" name="Rectangle 9">
                <a:extLst>
                  <a:ext uri="{FF2B5EF4-FFF2-40B4-BE49-F238E27FC236}">
                    <a16:creationId xmlns:a16="http://schemas.microsoft.com/office/drawing/2014/main" id="{7C3A4091-ACC7-AF4F-8E3B-2A262D5AC187}"/>
                  </a:ext>
                </a:extLst>
              </p:cNvPr>
              <p:cNvSpPr>
                <a:spLocks noChangeArrowheads="1"/>
              </p:cNvSpPr>
              <p:nvPr/>
            </p:nvSpPr>
            <p:spPr bwMode="auto">
              <a:xfrm>
                <a:off x="2200" y="1026"/>
                <a:ext cx="318"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indent="127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r" eaLnBrk="0" fontAlgn="base" hangingPunct="0">
                  <a:spcBef>
                    <a:spcPct val="60000"/>
                  </a:spcBef>
                  <a:spcAft>
                    <a:spcPct val="0"/>
                  </a:spcAft>
                  <a:buClr>
                    <a:srgbClr val="006600"/>
                  </a:buClr>
                  <a:buSzPct val="85000"/>
                </a:pPr>
                <a:r>
                  <a:rPr lang="en-US" altLang="en-CN" sz="1000">
                    <a:solidFill>
                      <a:srgbClr val="000000"/>
                    </a:solidFill>
                    <a:latin typeface="Comic Sans MS" panose="030F0902030302020204" pitchFamily="66" charset="0"/>
                  </a:rPr>
                  <a:t>(0,0)</a:t>
                </a:r>
              </a:p>
            </p:txBody>
          </p:sp>
        </p:grpSp>
        <p:sp>
          <p:nvSpPr>
            <p:cNvPr id="24590" name="Rectangle 20">
              <a:extLst>
                <a:ext uri="{FF2B5EF4-FFF2-40B4-BE49-F238E27FC236}">
                  <a16:creationId xmlns:a16="http://schemas.microsoft.com/office/drawing/2014/main" id="{E81486D2-1440-AC45-8F55-2518345A1EAC}"/>
                </a:ext>
              </a:extLst>
            </p:cNvPr>
            <p:cNvSpPr>
              <a:spLocks noChangeArrowheads="1"/>
            </p:cNvSpPr>
            <p:nvPr/>
          </p:nvSpPr>
          <p:spPr bwMode="auto">
            <a:xfrm>
              <a:off x="2109" y="2598"/>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vector</a:t>
              </a:r>
            </a:p>
          </p:txBody>
        </p:sp>
      </p:grpSp>
      <p:grpSp>
        <p:nvGrpSpPr>
          <p:cNvPr id="4" name="Group 24">
            <a:extLst>
              <a:ext uri="{FF2B5EF4-FFF2-40B4-BE49-F238E27FC236}">
                <a16:creationId xmlns:a16="http://schemas.microsoft.com/office/drawing/2014/main" id="{9F956C50-DB64-064C-89E5-481B41BBEE29}"/>
              </a:ext>
            </a:extLst>
          </p:cNvPr>
          <p:cNvGrpSpPr>
            <a:grpSpLocks/>
          </p:cNvGrpSpPr>
          <p:nvPr/>
        </p:nvGrpSpPr>
        <p:grpSpPr bwMode="auto">
          <a:xfrm>
            <a:off x="1992313" y="1052513"/>
            <a:ext cx="2303462" cy="3529012"/>
            <a:chOff x="295" y="663"/>
            <a:chExt cx="1451" cy="2223"/>
          </a:xfrm>
        </p:grpSpPr>
        <p:pic>
          <p:nvPicPr>
            <p:cNvPr id="24584" name="Picture 7">
              <a:extLst>
                <a:ext uri="{FF2B5EF4-FFF2-40B4-BE49-F238E27FC236}">
                  <a16:creationId xmlns:a16="http://schemas.microsoft.com/office/drawing/2014/main" id="{DCD60A1B-7474-214B-90D7-404B905E415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95" y="1028"/>
              <a:ext cx="1179"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4585" name="Rectangle 19">
              <a:extLst>
                <a:ext uri="{FF2B5EF4-FFF2-40B4-BE49-F238E27FC236}">
                  <a16:creationId xmlns:a16="http://schemas.microsoft.com/office/drawing/2014/main" id="{FE5774C8-ED2F-4F4D-B5A6-F3D95C26C7CB}"/>
                </a:ext>
              </a:extLst>
            </p:cNvPr>
            <p:cNvSpPr>
              <a:spLocks noChangeArrowheads="1"/>
            </p:cNvSpPr>
            <p:nvPr/>
          </p:nvSpPr>
          <p:spPr bwMode="auto">
            <a:xfrm>
              <a:off x="657" y="2598"/>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bitmap</a:t>
              </a:r>
            </a:p>
          </p:txBody>
        </p:sp>
        <p:grpSp>
          <p:nvGrpSpPr>
            <p:cNvPr id="24586" name="Group 23">
              <a:extLst>
                <a:ext uri="{FF2B5EF4-FFF2-40B4-BE49-F238E27FC236}">
                  <a16:creationId xmlns:a16="http://schemas.microsoft.com/office/drawing/2014/main" id="{3052B717-EDC8-8A43-B719-6E04FFF3877C}"/>
                </a:ext>
              </a:extLst>
            </p:cNvPr>
            <p:cNvGrpSpPr>
              <a:grpSpLocks/>
            </p:cNvGrpSpPr>
            <p:nvPr/>
          </p:nvGrpSpPr>
          <p:grpSpPr bwMode="auto">
            <a:xfrm>
              <a:off x="1066" y="663"/>
              <a:ext cx="680" cy="590"/>
              <a:chOff x="1066" y="663"/>
              <a:chExt cx="680" cy="590"/>
            </a:xfrm>
          </p:grpSpPr>
          <p:sp>
            <p:nvSpPr>
              <p:cNvPr id="24587" name="Line 21">
                <a:extLst>
                  <a:ext uri="{FF2B5EF4-FFF2-40B4-BE49-F238E27FC236}">
                    <a16:creationId xmlns:a16="http://schemas.microsoft.com/office/drawing/2014/main" id="{D2D20BBC-7829-024C-B0E3-D57341A87A51}"/>
                  </a:ext>
                </a:extLst>
              </p:cNvPr>
              <p:cNvSpPr>
                <a:spLocks noChangeShapeType="1"/>
              </p:cNvSpPr>
              <p:nvPr/>
            </p:nvSpPr>
            <p:spPr bwMode="auto">
              <a:xfrm flipH="1">
                <a:off x="1066" y="891"/>
                <a:ext cx="181" cy="362"/>
              </a:xfrm>
              <a:prstGeom prst="line">
                <a:avLst/>
              </a:prstGeom>
              <a:noFill/>
              <a:ln w="25400">
                <a:solidFill>
                  <a:srgbClr val="000080"/>
                </a:solidFill>
                <a:round/>
                <a:headEnd/>
                <a:tailEnd type="triangle" w="lg" len="lg"/>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4588" name="Rectangle 22">
                <a:extLst>
                  <a:ext uri="{FF2B5EF4-FFF2-40B4-BE49-F238E27FC236}">
                    <a16:creationId xmlns:a16="http://schemas.microsoft.com/office/drawing/2014/main" id="{56138614-FDA3-FC47-A111-F8217F1D12D2}"/>
                  </a:ext>
                </a:extLst>
              </p:cNvPr>
              <p:cNvSpPr>
                <a:spLocks noChangeArrowheads="1"/>
              </p:cNvSpPr>
              <p:nvPr/>
            </p:nvSpPr>
            <p:spPr bwMode="auto">
              <a:xfrm>
                <a:off x="1111" y="663"/>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pixel</a:t>
                </a:r>
              </a:p>
            </p:txBody>
          </p:sp>
        </p:grpSp>
      </p:grpSp>
    </p:spTree>
    <p:extLst>
      <p:ext uri="{BB962C8B-B14F-4D97-AF65-F5344CB8AC3E}">
        <p14:creationId xmlns:p14="http://schemas.microsoft.com/office/powerpoint/2010/main" val="35475453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9416">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9416">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9416">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nodePh="1">
                                  <p:stCondLst>
                                    <p:cond delay="0"/>
                                  </p:stCondLst>
                                  <p:endCondLst>
                                    <p:cond evt="begin" delay="0">
                                      <p:tn val="25"/>
                                    </p:cond>
                                  </p:endCondLst>
                                  <p:childTnLst>
                                    <p:set>
                                      <p:cBhvr>
                                        <p:cTn id="26" dur="1" fill="hold">
                                          <p:stCondLst>
                                            <p:cond delay="499"/>
                                          </p:stCondLst>
                                        </p:cTn>
                                        <p:tgtEl>
                                          <p:spTgt spid="52942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529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6" grpId="0" build="p" autoUpdateAnimBg="0"/>
      <p:bldP spid="529421"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92F742C-CE69-974A-A5A6-39BB250D29C5}"/>
              </a:ext>
            </a:extLst>
          </p:cNvPr>
          <p:cNvSpPr>
            <a:spLocks noGrp="1" noChangeArrowheads="1"/>
          </p:cNvSpPr>
          <p:nvPr>
            <p:ph type="title" idx="4294967295"/>
          </p:nvPr>
        </p:nvSpPr>
        <p:spPr/>
        <p:txBody>
          <a:bodyPr/>
          <a:lstStyle/>
          <a:p>
            <a:r>
              <a:rPr lang="en-US" altLang="en-CN"/>
              <a:t>Vector graphics: basic operations</a:t>
            </a:r>
          </a:p>
        </p:txBody>
      </p:sp>
      <p:sp>
        <p:nvSpPr>
          <p:cNvPr id="531461" name="Rectangle 5">
            <a:extLst>
              <a:ext uri="{FF2B5EF4-FFF2-40B4-BE49-F238E27FC236}">
                <a16:creationId xmlns:a16="http://schemas.microsoft.com/office/drawing/2014/main" id="{0D6D1FD6-CF0E-444D-BD00-86525DDB75AB}"/>
              </a:ext>
            </a:extLst>
          </p:cNvPr>
          <p:cNvSpPr>
            <a:spLocks noChangeArrowheads="1"/>
          </p:cNvSpPr>
          <p:nvPr/>
        </p:nvSpPr>
        <p:spPr bwMode="auto">
          <a:xfrm>
            <a:off x="6524625" y="1052513"/>
            <a:ext cx="76200" cy="7620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31462" name="Rectangle 6">
            <a:extLst>
              <a:ext uri="{FF2B5EF4-FFF2-40B4-BE49-F238E27FC236}">
                <a16:creationId xmlns:a16="http://schemas.microsoft.com/office/drawing/2014/main" id="{283F0201-2B4C-1A43-97BC-88E9945FC1A1}"/>
              </a:ext>
            </a:extLst>
          </p:cNvPr>
          <p:cNvSpPr>
            <a:spLocks noGrp="1" noChangeArrowheads="1"/>
          </p:cNvSpPr>
          <p:nvPr>
            <p:ph type="body" idx="4294967295"/>
          </p:nvPr>
        </p:nvSpPr>
        <p:spPr>
          <a:xfrm>
            <a:off x="7069138" y="908050"/>
            <a:ext cx="1846262" cy="457200"/>
          </a:xfrm>
          <a:noFill/>
        </p:spPr>
        <p:txBody>
          <a:bodyPr/>
          <a:lstStyle/>
          <a:p>
            <a:pPr>
              <a:buFont typeface="Wingdings" pitchFamily="2" charset="2"/>
              <a:buNone/>
            </a:pPr>
            <a:r>
              <a:rPr lang="en-US" altLang="en-CN" sz="1600">
                <a:latin typeface="Arial" panose="020B0604020202020204" pitchFamily="34" charset="0"/>
                <a:cs typeface="Arial" panose="020B0604020202020204" pitchFamily="34" charset="0"/>
              </a:rPr>
              <a:t>drawPixel(x,y)</a:t>
            </a:r>
          </a:p>
        </p:txBody>
      </p:sp>
      <p:grpSp>
        <p:nvGrpSpPr>
          <p:cNvPr id="2" name="Group 354">
            <a:extLst>
              <a:ext uri="{FF2B5EF4-FFF2-40B4-BE49-F238E27FC236}">
                <a16:creationId xmlns:a16="http://schemas.microsoft.com/office/drawing/2014/main" id="{7DE60C6E-71CE-5C42-BB3E-AD1BD4BBE5DB}"/>
              </a:ext>
            </a:extLst>
          </p:cNvPr>
          <p:cNvGrpSpPr>
            <a:grpSpLocks/>
          </p:cNvGrpSpPr>
          <p:nvPr/>
        </p:nvGrpSpPr>
        <p:grpSpPr bwMode="auto">
          <a:xfrm>
            <a:off x="6311900" y="1773238"/>
            <a:ext cx="2808288" cy="501650"/>
            <a:chOff x="3016" y="1117"/>
            <a:chExt cx="1769" cy="316"/>
          </a:xfrm>
        </p:grpSpPr>
        <p:sp>
          <p:nvSpPr>
            <p:cNvPr id="25943" name="Oval 4">
              <a:extLst>
                <a:ext uri="{FF2B5EF4-FFF2-40B4-BE49-F238E27FC236}">
                  <a16:creationId xmlns:a16="http://schemas.microsoft.com/office/drawing/2014/main" id="{7BAC8E09-15E4-334B-B2BB-AA31854205A5}"/>
                </a:ext>
              </a:extLst>
            </p:cNvPr>
            <p:cNvSpPr>
              <a:spLocks noChangeArrowheads="1"/>
            </p:cNvSpPr>
            <p:nvPr/>
          </p:nvSpPr>
          <p:spPr bwMode="auto">
            <a:xfrm>
              <a:off x="3016" y="1117"/>
              <a:ext cx="272" cy="227"/>
            </a:xfrm>
            <a:prstGeom prst="ellipse">
              <a:avLst/>
            </a:prstGeom>
            <a:solidFill>
              <a:schemeClr val="tx1"/>
            </a:solidFill>
            <a:ln w="63500">
              <a:solidFill>
                <a:schemeClr val="tx1"/>
              </a:solidFill>
              <a:round/>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44" name="Rectangle 7">
              <a:extLst>
                <a:ext uri="{FF2B5EF4-FFF2-40B4-BE49-F238E27FC236}">
                  <a16:creationId xmlns:a16="http://schemas.microsoft.com/office/drawing/2014/main" id="{18F6DA0D-7C13-D845-A513-EB5A859473DE}"/>
                </a:ext>
              </a:extLst>
            </p:cNvPr>
            <p:cNvSpPr>
              <a:spLocks noChangeArrowheads="1"/>
            </p:cNvSpPr>
            <p:nvPr/>
          </p:nvSpPr>
          <p:spPr bwMode="auto">
            <a:xfrm>
              <a:off x="3489" y="1145"/>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drawCircle(x,y,r)</a:t>
              </a:r>
            </a:p>
          </p:txBody>
        </p:sp>
      </p:grpSp>
      <p:grpSp>
        <p:nvGrpSpPr>
          <p:cNvPr id="3" name="Group 353">
            <a:extLst>
              <a:ext uri="{FF2B5EF4-FFF2-40B4-BE49-F238E27FC236}">
                <a16:creationId xmlns:a16="http://schemas.microsoft.com/office/drawing/2014/main" id="{D87F0DB1-5AD1-7E46-94ED-EF1DCC414117}"/>
              </a:ext>
            </a:extLst>
          </p:cNvPr>
          <p:cNvGrpSpPr>
            <a:grpSpLocks/>
          </p:cNvGrpSpPr>
          <p:nvPr/>
        </p:nvGrpSpPr>
        <p:grpSpPr bwMode="auto">
          <a:xfrm>
            <a:off x="6240463" y="1339850"/>
            <a:ext cx="3459162" cy="458788"/>
            <a:chOff x="2971" y="844"/>
            <a:chExt cx="2179" cy="289"/>
          </a:xfrm>
        </p:grpSpPr>
        <p:sp>
          <p:nvSpPr>
            <p:cNvPr id="25941" name="Line 3">
              <a:extLst>
                <a:ext uri="{FF2B5EF4-FFF2-40B4-BE49-F238E27FC236}">
                  <a16:creationId xmlns:a16="http://schemas.microsoft.com/office/drawing/2014/main" id="{05BED04A-D787-074A-90C4-AD14EBCD9CA9}"/>
                </a:ext>
              </a:extLst>
            </p:cNvPr>
            <p:cNvSpPr>
              <a:spLocks noChangeShapeType="1"/>
            </p:cNvSpPr>
            <p:nvPr/>
          </p:nvSpPr>
          <p:spPr bwMode="auto">
            <a:xfrm flipV="1">
              <a:off x="2971" y="844"/>
              <a:ext cx="408" cy="182"/>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5942" name="Rectangle 8">
              <a:extLst>
                <a:ext uri="{FF2B5EF4-FFF2-40B4-BE49-F238E27FC236}">
                  <a16:creationId xmlns:a16="http://schemas.microsoft.com/office/drawing/2014/main" id="{C9790759-CF05-134C-A975-25F9FE51D8C9}"/>
                </a:ext>
              </a:extLst>
            </p:cNvPr>
            <p:cNvSpPr>
              <a:spLocks noChangeArrowheads="1"/>
            </p:cNvSpPr>
            <p:nvPr/>
          </p:nvSpPr>
          <p:spPr bwMode="auto">
            <a:xfrm>
              <a:off x="3470" y="845"/>
              <a:ext cx="16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grpSp>
      <p:grpSp>
        <p:nvGrpSpPr>
          <p:cNvPr id="4" name="Group 355">
            <a:extLst>
              <a:ext uri="{FF2B5EF4-FFF2-40B4-BE49-F238E27FC236}">
                <a16:creationId xmlns:a16="http://schemas.microsoft.com/office/drawing/2014/main" id="{6F875952-77D1-4340-92E2-CF7943E5027A}"/>
              </a:ext>
            </a:extLst>
          </p:cNvPr>
          <p:cNvGrpSpPr>
            <a:grpSpLocks/>
          </p:cNvGrpSpPr>
          <p:nvPr/>
        </p:nvGrpSpPr>
        <p:grpSpPr bwMode="auto">
          <a:xfrm>
            <a:off x="6240463" y="2324100"/>
            <a:ext cx="3816350" cy="457200"/>
            <a:chOff x="2971" y="1464"/>
            <a:chExt cx="2404" cy="288"/>
          </a:xfrm>
        </p:grpSpPr>
        <p:sp>
          <p:nvSpPr>
            <p:cNvPr id="25939" name="Rectangle 175">
              <a:extLst>
                <a:ext uri="{FF2B5EF4-FFF2-40B4-BE49-F238E27FC236}">
                  <a16:creationId xmlns:a16="http://schemas.microsoft.com/office/drawing/2014/main" id="{BA81E98B-75FD-8543-9FCE-AB8B21A171EE}"/>
                </a:ext>
              </a:extLst>
            </p:cNvPr>
            <p:cNvSpPr>
              <a:spLocks noChangeArrowheads="1"/>
            </p:cNvSpPr>
            <p:nvPr/>
          </p:nvSpPr>
          <p:spPr bwMode="auto">
            <a:xfrm>
              <a:off x="3516" y="1464"/>
              <a:ext cx="18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drawRectangle(x1,y1,x2,y2)</a:t>
              </a:r>
            </a:p>
          </p:txBody>
        </p:sp>
        <p:sp>
          <p:nvSpPr>
            <p:cNvPr id="25940" name="Rectangle 176">
              <a:extLst>
                <a:ext uri="{FF2B5EF4-FFF2-40B4-BE49-F238E27FC236}">
                  <a16:creationId xmlns:a16="http://schemas.microsoft.com/office/drawing/2014/main" id="{83376170-CEFB-DB4E-9C31-53047705B937}"/>
                </a:ext>
              </a:extLst>
            </p:cNvPr>
            <p:cNvSpPr>
              <a:spLocks noChangeArrowheads="1"/>
            </p:cNvSpPr>
            <p:nvPr/>
          </p:nvSpPr>
          <p:spPr bwMode="auto">
            <a:xfrm>
              <a:off x="2971" y="1525"/>
              <a:ext cx="363" cy="136"/>
            </a:xfrm>
            <a:prstGeom prst="rect">
              <a:avLst/>
            </a:prstGeom>
            <a:solidFill>
              <a:schemeClr val="tx1"/>
            </a:solidFill>
            <a:ln w="63500" algn="ctr">
              <a:solidFill>
                <a:schemeClr val="tx1"/>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5" name="Group 345">
            <a:extLst>
              <a:ext uri="{FF2B5EF4-FFF2-40B4-BE49-F238E27FC236}">
                <a16:creationId xmlns:a16="http://schemas.microsoft.com/office/drawing/2014/main" id="{213A915A-130C-6A4F-874D-4AB7F5E6879E}"/>
              </a:ext>
            </a:extLst>
          </p:cNvPr>
          <p:cNvGrpSpPr>
            <a:grpSpLocks/>
          </p:cNvGrpSpPr>
          <p:nvPr/>
        </p:nvGrpSpPr>
        <p:grpSpPr bwMode="auto">
          <a:xfrm>
            <a:off x="2279650" y="3789364"/>
            <a:ext cx="3240088" cy="2376487"/>
            <a:chOff x="476" y="2387"/>
            <a:chExt cx="2041" cy="1497"/>
          </a:xfrm>
        </p:grpSpPr>
        <p:sp>
          <p:nvSpPr>
            <p:cNvPr id="25775" name="Rectangle 178">
              <a:extLst>
                <a:ext uri="{FF2B5EF4-FFF2-40B4-BE49-F238E27FC236}">
                  <a16:creationId xmlns:a16="http://schemas.microsoft.com/office/drawing/2014/main" id="{B7C31BA6-3AA9-A14D-8DD3-F0AE7B641C51}"/>
                </a:ext>
              </a:extLst>
            </p:cNvPr>
            <p:cNvSpPr>
              <a:spLocks noChangeArrowheads="1"/>
            </p:cNvSpPr>
            <p:nvPr/>
          </p:nvSpPr>
          <p:spPr bwMode="auto">
            <a:xfrm>
              <a:off x="476" y="2660"/>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776" name="Rectangle 179">
              <a:extLst>
                <a:ext uri="{FF2B5EF4-FFF2-40B4-BE49-F238E27FC236}">
                  <a16:creationId xmlns:a16="http://schemas.microsoft.com/office/drawing/2014/main" id="{5D5BD98D-9B0A-1144-94CE-D43359356F62}"/>
                </a:ext>
              </a:extLst>
            </p:cNvPr>
            <p:cNvSpPr>
              <a:spLocks noChangeArrowheads="1"/>
            </p:cNvSpPr>
            <p:nvPr/>
          </p:nvSpPr>
          <p:spPr bwMode="auto">
            <a:xfrm>
              <a:off x="612"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7" name="Rectangle 180">
              <a:extLst>
                <a:ext uri="{FF2B5EF4-FFF2-40B4-BE49-F238E27FC236}">
                  <a16:creationId xmlns:a16="http://schemas.microsoft.com/office/drawing/2014/main" id="{FAA1A9D3-0850-9B4F-9C9F-EA96250C9672}"/>
                </a:ext>
              </a:extLst>
            </p:cNvPr>
            <p:cNvSpPr>
              <a:spLocks noChangeArrowheads="1"/>
            </p:cNvSpPr>
            <p:nvPr/>
          </p:nvSpPr>
          <p:spPr bwMode="auto">
            <a:xfrm>
              <a:off x="748"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8" name="Rectangle 181">
              <a:extLst>
                <a:ext uri="{FF2B5EF4-FFF2-40B4-BE49-F238E27FC236}">
                  <a16:creationId xmlns:a16="http://schemas.microsoft.com/office/drawing/2014/main" id="{A4A7C8B0-E33C-B740-B5BD-0B42B1CD4615}"/>
                </a:ext>
              </a:extLst>
            </p:cNvPr>
            <p:cNvSpPr>
              <a:spLocks noChangeArrowheads="1"/>
            </p:cNvSpPr>
            <p:nvPr/>
          </p:nvSpPr>
          <p:spPr bwMode="auto">
            <a:xfrm>
              <a:off x="884"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9" name="Rectangle 182">
              <a:extLst>
                <a:ext uri="{FF2B5EF4-FFF2-40B4-BE49-F238E27FC236}">
                  <a16:creationId xmlns:a16="http://schemas.microsoft.com/office/drawing/2014/main" id="{7B3E582F-458D-1043-AB4F-B818E25DAD1C}"/>
                </a:ext>
              </a:extLst>
            </p:cNvPr>
            <p:cNvSpPr>
              <a:spLocks noChangeArrowheads="1"/>
            </p:cNvSpPr>
            <p:nvPr/>
          </p:nvSpPr>
          <p:spPr bwMode="auto">
            <a:xfrm>
              <a:off x="1020"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0" name="Rectangle 183">
              <a:extLst>
                <a:ext uri="{FF2B5EF4-FFF2-40B4-BE49-F238E27FC236}">
                  <a16:creationId xmlns:a16="http://schemas.microsoft.com/office/drawing/2014/main" id="{26BC6F67-95D2-BA49-BCA3-D8AA73F06AC7}"/>
                </a:ext>
              </a:extLst>
            </p:cNvPr>
            <p:cNvSpPr>
              <a:spLocks noChangeArrowheads="1"/>
            </p:cNvSpPr>
            <p:nvPr/>
          </p:nvSpPr>
          <p:spPr bwMode="auto">
            <a:xfrm>
              <a:off x="1157" y="2523"/>
              <a:ext cx="136" cy="136"/>
            </a:xfrm>
            <a:prstGeom prst="rect">
              <a:avLst/>
            </a:prstGeom>
            <a:solidFill>
              <a:schemeClr val="tx1"/>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1" name="Rectangle 184">
              <a:extLst>
                <a:ext uri="{FF2B5EF4-FFF2-40B4-BE49-F238E27FC236}">
                  <a16:creationId xmlns:a16="http://schemas.microsoft.com/office/drawing/2014/main" id="{3D57D64D-2EAD-4A49-AFA5-651BAF74735C}"/>
                </a:ext>
              </a:extLst>
            </p:cNvPr>
            <p:cNvSpPr>
              <a:spLocks noChangeArrowheads="1"/>
            </p:cNvSpPr>
            <p:nvPr/>
          </p:nvSpPr>
          <p:spPr bwMode="auto">
            <a:xfrm>
              <a:off x="1292"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2" name="Rectangle 185">
              <a:extLst>
                <a:ext uri="{FF2B5EF4-FFF2-40B4-BE49-F238E27FC236}">
                  <a16:creationId xmlns:a16="http://schemas.microsoft.com/office/drawing/2014/main" id="{8A7292B0-1E47-B74E-85A4-A39CBF21EFC8}"/>
                </a:ext>
              </a:extLst>
            </p:cNvPr>
            <p:cNvSpPr>
              <a:spLocks noChangeArrowheads="1"/>
            </p:cNvSpPr>
            <p:nvPr/>
          </p:nvSpPr>
          <p:spPr bwMode="auto">
            <a:xfrm>
              <a:off x="1429"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3" name="Rectangle 186">
              <a:extLst>
                <a:ext uri="{FF2B5EF4-FFF2-40B4-BE49-F238E27FC236}">
                  <a16:creationId xmlns:a16="http://schemas.microsoft.com/office/drawing/2014/main" id="{0A28D201-81CA-8C48-B304-CD371568CAE6}"/>
                </a:ext>
              </a:extLst>
            </p:cNvPr>
            <p:cNvSpPr>
              <a:spLocks noChangeArrowheads="1"/>
            </p:cNvSpPr>
            <p:nvPr/>
          </p:nvSpPr>
          <p:spPr bwMode="auto">
            <a:xfrm>
              <a:off x="1565"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4" name="Rectangle 187">
              <a:extLst>
                <a:ext uri="{FF2B5EF4-FFF2-40B4-BE49-F238E27FC236}">
                  <a16:creationId xmlns:a16="http://schemas.microsoft.com/office/drawing/2014/main" id="{631DCD91-CFD0-0344-8445-9AFCDC16E610}"/>
                </a:ext>
              </a:extLst>
            </p:cNvPr>
            <p:cNvSpPr>
              <a:spLocks noChangeArrowheads="1"/>
            </p:cNvSpPr>
            <p:nvPr/>
          </p:nvSpPr>
          <p:spPr bwMode="auto">
            <a:xfrm>
              <a:off x="1701"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5" name="Rectangle 188">
              <a:extLst>
                <a:ext uri="{FF2B5EF4-FFF2-40B4-BE49-F238E27FC236}">
                  <a16:creationId xmlns:a16="http://schemas.microsoft.com/office/drawing/2014/main" id="{2CECA9B5-C2FD-9F4C-AF7C-8213AF30AFB6}"/>
                </a:ext>
              </a:extLst>
            </p:cNvPr>
            <p:cNvSpPr>
              <a:spLocks noChangeArrowheads="1"/>
            </p:cNvSpPr>
            <p:nvPr/>
          </p:nvSpPr>
          <p:spPr bwMode="auto">
            <a:xfrm>
              <a:off x="1837"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6" name="Rectangle 189">
              <a:extLst>
                <a:ext uri="{FF2B5EF4-FFF2-40B4-BE49-F238E27FC236}">
                  <a16:creationId xmlns:a16="http://schemas.microsoft.com/office/drawing/2014/main" id="{E3DB34B5-0E55-CD45-AC98-4B2F8143B153}"/>
                </a:ext>
              </a:extLst>
            </p:cNvPr>
            <p:cNvSpPr>
              <a:spLocks noChangeArrowheads="1"/>
            </p:cNvSpPr>
            <p:nvPr/>
          </p:nvSpPr>
          <p:spPr bwMode="auto">
            <a:xfrm>
              <a:off x="1973"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7" name="Rectangle 190">
              <a:extLst>
                <a:ext uri="{FF2B5EF4-FFF2-40B4-BE49-F238E27FC236}">
                  <a16:creationId xmlns:a16="http://schemas.microsoft.com/office/drawing/2014/main" id="{25B20AA1-4CAC-C542-947F-967D1AB12F20}"/>
                </a:ext>
              </a:extLst>
            </p:cNvPr>
            <p:cNvSpPr>
              <a:spLocks noChangeArrowheads="1"/>
            </p:cNvSpPr>
            <p:nvPr/>
          </p:nvSpPr>
          <p:spPr bwMode="auto">
            <a:xfrm>
              <a:off x="2109"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8" name="Rectangle 191">
              <a:extLst>
                <a:ext uri="{FF2B5EF4-FFF2-40B4-BE49-F238E27FC236}">
                  <a16:creationId xmlns:a16="http://schemas.microsoft.com/office/drawing/2014/main" id="{9072738A-E37B-0B4A-97BC-4ADC37B8DBD0}"/>
                </a:ext>
              </a:extLst>
            </p:cNvPr>
            <p:cNvSpPr>
              <a:spLocks noChangeArrowheads="1"/>
            </p:cNvSpPr>
            <p:nvPr/>
          </p:nvSpPr>
          <p:spPr bwMode="auto">
            <a:xfrm>
              <a:off x="2245"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9" name="Rectangle 192">
              <a:extLst>
                <a:ext uri="{FF2B5EF4-FFF2-40B4-BE49-F238E27FC236}">
                  <a16:creationId xmlns:a16="http://schemas.microsoft.com/office/drawing/2014/main" id="{E58C7551-7929-1343-A46D-47301BFDD1ED}"/>
                </a:ext>
              </a:extLst>
            </p:cNvPr>
            <p:cNvSpPr>
              <a:spLocks noChangeArrowheads="1"/>
            </p:cNvSpPr>
            <p:nvPr/>
          </p:nvSpPr>
          <p:spPr bwMode="auto">
            <a:xfrm>
              <a:off x="2381"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0" name="Rectangle 193">
              <a:extLst>
                <a:ext uri="{FF2B5EF4-FFF2-40B4-BE49-F238E27FC236}">
                  <a16:creationId xmlns:a16="http://schemas.microsoft.com/office/drawing/2014/main" id="{3C928878-6DDF-DD46-872D-F149472641BC}"/>
                </a:ext>
              </a:extLst>
            </p:cNvPr>
            <p:cNvSpPr>
              <a:spLocks noChangeArrowheads="1"/>
            </p:cNvSpPr>
            <p:nvPr/>
          </p:nvSpPr>
          <p:spPr bwMode="auto">
            <a:xfrm>
              <a:off x="476" y="2796"/>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791" name="Rectangle 194">
              <a:extLst>
                <a:ext uri="{FF2B5EF4-FFF2-40B4-BE49-F238E27FC236}">
                  <a16:creationId xmlns:a16="http://schemas.microsoft.com/office/drawing/2014/main" id="{2EF6A5D8-8848-214E-9CC8-2D4D57A7EDAB}"/>
                </a:ext>
              </a:extLst>
            </p:cNvPr>
            <p:cNvSpPr>
              <a:spLocks noChangeArrowheads="1"/>
            </p:cNvSpPr>
            <p:nvPr/>
          </p:nvSpPr>
          <p:spPr bwMode="auto">
            <a:xfrm>
              <a:off x="612"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2" name="Rectangle 195">
              <a:extLst>
                <a:ext uri="{FF2B5EF4-FFF2-40B4-BE49-F238E27FC236}">
                  <a16:creationId xmlns:a16="http://schemas.microsoft.com/office/drawing/2014/main" id="{3A7BB7EB-64DB-9648-9EE2-6DC5F4DB7104}"/>
                </a:ext>
              </a:extLst>
            </p:cNvPr>
            <p:cNvSpPr>
              <a:spLocks noChangeArrowheads="1"/>
            </p:cNvSpPr>
            <p:nvPr/>
          </p:nvSpPr>
          <p:spPr bwMode="auto">
            <a:xfrm>
              <a:off x="748"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3" name="Rectangle 196">
              <a:extLst>
                <a:ext uri="{FF2B5EF4-FFF2-40B4-BE49-F238E27FC236}">
                  <a16:creationId xmlns:a16="http://schemas.microsoft.com/office/drawing/2014/main" id="{A213E415-269E-7E4B-B06C-295FEF25CE01}"/>
                </a:ext>
              </a:extLst>
            </p:cNvPr>
            <p:cNvSpPr>
              <a:spLocks noChangeArrowheads="1"/>
            </p:cNvSpPr>
            <p:nvPr/>
          </p:nvSpPr>
          <p:spPr bwMode="auto">
            <a:xfrm>
              <a:off x="884"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4" name="Rectangle 197">
              <a:extLst>
                <a:ext uri="{FF2B5EF4-FFF2-40B4-BE49-F238E27FC236}">
                  <a16:creationId xmlns:a16="http://schemas.microsoft.com/office/drawing/2014/main" id="{E66B9299-B396-3246-8CC7-9ECD34D8E32B}"/>
                </a:ext>
              </a:extLst>
            </p:cNvPr>
            <p:cNvSpPr>
              <a:spLocks noChangeArrowheads="1"/>
            </p:cNvSpPr>
            <p:nvPr/>
          </p:nvSpPr>
          <p:spPr bwMode="auto">
            <a:xfrm>
              <a:off x="1020"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5" name="Rectangle 198">
              <a:extLst>
                <a:ext uri="{FF2B5EF4-FFF2-40B4-BE49-F238E27FC236}">
                  <a16:creationId xmlns:a16="http://schemas.microsoft.com/office/drawing/2014/main" id="{EB41A0CF-10A8-674F-AC6D-AB2A7DCF4D1B}"/>
                </a:ext>
              </a:extLst>
            </p:cNvPr>
            <p:cNvSpPr>
              <a:spLocks noChangeArrowheads="1"/>
            </p:cNvSpPr>
            <p:nvPr/>
          </p:nvSpPr>
          <p:spPr bwMode="auto">
            <a:xfrm>
              <a:off x="1157"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6" name="Rectangle 199">
              <a:extLst>
                <a:ext uri="{FF2B5EF4-FFF2-40B4-BE49-F238E27FC236}">
                  <a16:creationId xmlns:a16="http://schemas.microsoft.com/office/drawing/2014/main" id="{EDF14E74-B6F5-6447-A37E-3C9F2D6D90CF}"/>
                </a:ext>
              </a:extLst>
            </p:cNvPr>
            <p:cNvSpPr>
              <a:spLocks noChangeArrowheads="1"/>
            </p:cNvSpPr>
            <p:nvPr/>
          </p:nvSpPr>
          <p:spPr bwMode="auto">
            <a:xfrm>
              <a:off x="1293"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7" name="Rectangle 200">
              <a:extLst>
                <a:ext uri="{FF2B5EF4-FFF2-40B4-BE49-F238E27FC236}">
                  <a16:creationId xmlns:a16="http://schemas.microsoft.com/office/drawing/2014/main" id="{879DEA65-405B-144D-8658-6BBBCAF6DF18}"/>
                </a:ext>
              </a:extLst>
            </p:cNvPr>
            <p:cNvSpPr>
              <a:spLocks noChangeArrowheads="1"/>
            </p:cNvSpPr>
            <p:nvPr/>
          </p:nvSpPr>
          <p:spPr bwMode="auto">
            <a:xfrm>
              <a:off x="1429"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8" name="Rectangle 201">
              <a:extLst>
                <a:ext uri="{FF2B5EF4-FFF2-40B4-BE49-F238E27FC236}">
                  <a16:creationId xmlns:a16="http://schemas.microsoft.com/office/drawing/2014/main" id="{FAF1722E-C8CB-754B-91DE-130FBC6E86A6}"/>
                </a:ext>
              </a:extLst>
            </p:cNvPr>
            <p:cNvSpPr>
              <a:spLocks noChangeArrowheads="1"/>
            </p:cNvSpPr>
            <p:nvPr/>
          </p:nvSpPr>
          <p:spPr bwMode="auto">
            <a:xfrm>
              <a:off x="1565"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9" name="Rectangle 202">
              <a:extLst>
                <a:ext uri="{FF2B5EF4-FFF2-40B4-BE49-F238E27FC236}">
                  <a16:creationId xmlns:a16="http://schemas.microsoft.com/office/drawing/2014/main" id="{BBF153DC-7365-1D4D-8CF8-08508CE101FB}"/>
                </a:ext>
              </a:extLst>
            </p:cNvPr>
            <p:cNvSpPr>
              <a:spLocks noChangeArrowheads="1"/>
            </p:cNvSpPr>
            <p:nvPr/>
          </p:nvSpPr>
          <p:spPr bwMode="auto">
            <a:xfrm>
              <a:off x="1701"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0" name="Rectangle 203">
              <a:extLst>
                <a:ext uri="{FF2B5EF4-FFF2-40B4-BE49-F238E27FC236}">
                  <a16:creationId xmlns:a16="http://schemas.microsoft.com/office/drawing/2014/main" id="{C077B77F-F07D-4649-B8D4-7D081ABA7762}"/>
                </a:ext>
              </a:extLst>
            </p:cNvPr>
            <p:cNvSpPr>
              <a:spLocks noChangeArrowheads="1"/>
            </p:cNvSpPr>
            <p:nvPr/>
          </p:nvSpPr>
          <p:spPr bwMode="auto">
            <a:xfrm>
              <a:off x="1837"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1" name="Rectangle 204">
              <a:extLst>
                <a:ext uri="{FF2B5EF4-FFF2-40B4-BE49-F238E27FC236}">
                  <a16:creationId xmlns:a16="http://schemas.microsoft.com/office/drawing/2014/main" id="{FA5221BD-9BDE-BA45-A049-2A5B31796018}"/>
                </a:ext>
              </a:extLst>
            </p:cNvPr>
            <p:cNvSpPr>
              <a:spLocks noChangeArrowheads="1"/>
            </p:cNvSpPr>
            <p:nvPr/>
          </p:nvSpPr>
          <p:spPr bwMode="auto">
            <a:xfrm>
              <a:off x="1973"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2" name="Rectangle 205">
              <a:extLst>
                <a:ext uri="{FF2B5EF4-FFF2-40B4-BE49-F238E27FC236}">
                  <a16:creationId xmlns:a16="http://schemas.microsoft.com/office/drawing/2014/main" id="{E94AACF9-5718-9842-BC5E-B32FEDE76F93}"/>
                </a:ext>
              </a:extLst>
            </p:cNvPr>
            <p:cNvSpPr>
              <a:spLocks noChangeArrowheads="1"/>
            </p:cNvSpPr>
            <p:nvPr/>
          </p:nvSpPr>
          <p:spPr bwMode="auto">
            <a:xfrm>
              <a:off x="2109" y="265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3" name="Rectangle 206">
              <a:extLst>
                <a:ext uri="{FF2B5EF4-FFF2-40B4-BE49-F238E27FC236}">
                  <a16:creationId xmlns:a16="http://schemas.microsoft.com/office/drawing/2014/main" id="{72B7EA9E-8412-D848-A92D-9B61C7E2F02F}"/>
                </a:ext>
              </a:extLst>
            </p:cNvPr>
            <p:cNvSpPr>
              <a:spLocks noChangeArrowheads="1"/>
            </p:cNvSpPr>
            <p:nvPr/>
          </p:nvSpPr>
          <p:spPr bwMode="auto">
            <a:xfrm>
              <a:off x="2245"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4" name="Rectangle 207">
              <a:extLst>
                <a:ext uri="{FF2B5EF4-FFF2-40B4-BE49-F238E27FC236}">
                  <a16:creationId xmlns:a16="http://schemas.microsoft.com/office/drawing/2014/main" id="{C159E2D8-C88B-8D41-9C95-3A728479C5F3}"/>
                </a:ext>
              </a:extLst>
            </p:cNvPr>
            <p:cNvSpPr>
              <a:spLocks noChangeArrowheads="1"/>
            </p:cNvSpPr>
            <p:nvPr/>
          </p:nvSpPr>
          <p:spPr bwMode="auto">
            <a:xfrm>
              <a:off x="2381"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5" name="Rectangle 208">
              <a:extLst>
                <a:ext uri="{FF2B5EF4-FFF2-40B4-BE49-F238E27FC236}">
                  <a16:creationId xmlns:a16="http://schemas.microsoft.com/office/drawing/2014/main" id="{34AD78F0-42DD-A545-9D73-8EBC0FBA01CE}"/>
                </a:ext>
              </a:extLst>
            </p:cNvPr>
            <p:cNvSpPr>
              <a:spLocks noChangeArrowheads="1"/>
            </p:cNvSpPr>
            <p:nvPr/>
          </p:nvSpPr>
          <p:spPr bwMode="auto">
            <a:xfrm>
              <a:off x="476" y="293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806" name="Rectangle 209">
              <a:extLst>
                <a:ext uri="{FF2B5EF4-FFF2-40B4-BE49-F238E27FC236}">
                  <a16:creationId xmlns:a16="http://schemas.microsoft.com/office/drawing/2014/main" id="{8851AECF-0852-684C-BAA0-7F90B514F42F}"/>
                </a:ext>
              </a:extLst>
            </p:cNvPr>
            <p:cNvSpPr>
              <a:spLocks noChangeArrowheads="1"/>
            </p:cNvSpPr>
            <p:nvPr/>
          </p:nvSpPr>
          <p:spPr bwMode="auto">
            <a:xfrm>
              <a:off x="612"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7" name="Rectangle 210">
              <a:extLst>
                <a:ext uri="{FF2B5EF4-FFF2-40B4-BE49-F238E27FC236}">
                  <a16:creationId xmlns:a16="http://schemas.microsoft.com/office/drawing/2014/main" id="{93503792-37D3-3C42-AD52-5269B574DB6D}"/>
                </a:ext>
              </a:extLst>
            </p:cNvPr>
            <p:cNvSpPr>
              <a:spLocks noChangeArrowheads="1"/>
            </p:cNvSpPr>
            <p:nvPr/>
          </p:nvSpPr>
          <p:spPr bwMode="auto">
            <a:xfrm>
              <a:off x="748"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8" name="Rectangle 211">
              <a:extLst>
                <a:ext uri="{FF2B5EF4-FFF2-40B4-BE49-F238E27FC236}">
                  <a16:creationId xmlns:a16="http://schemas.microsoft.com/office/drawing/2014/main" id="{AC4A986C-811C-DA4C-978E-FA000A26AB20}"/>
                </a:ext>
              </a:extLst>
            </p:cNvPr>
            <p:cNvSpPr>
              <a:spLocks noChangeArrowheads="1"/>
            </p:cNvSpPr>
            <p:nvPr/>
          </p:nvSpPr>
          <p:spPr bwMode="auto">
            <a:xfrm>
              <a:off x="884"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9" name="Rectangle 212">
              <a:extLst>
                <a:ext uri="{FF2B5EF4-FFF2-40B4-BE49-F238E27FC236}">
                  <a16:creationId xmlns:a16="http://schemas.microsoft.com/office/drawing/2014/main" id="{CFFFF5CF-8299-344B-A212-4316B51827CB}"/>
                </a:ext>
              </a:extLst>
            </p:cNvPr>
            <p:cNvSpPr>
              <a:spLocks noChangeArrowheads="1"/>
            </p:cNvSpPr>
            <p:nvPr/>
          </p:nvSpPr>
          <p:spPr bwMode="auto">
            <a:xfrm>
              <a:off x="1020"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0" name="Rectangle 213">
              <a:extLst>
                <a:ext uri="{FF2B5EF4-FFF2-40B4-BE49-F238E27FC236}">
                  <a16:creationId xmlns:a16="http://schemas.microsoft.com/office/drawing/2014/main" id="{C3C6B9B3-4C91-9042-A95A-8989FF733B60}"/>
                </a:ext>
              </a:extLst>
            </p:cNvPr>
            <p:cNvSpPr>
              <a:spLocks noChangeArrowheads="1"/>
            </p:cNvSpPr>
            <p:nvPr/>
          </p:nvSpPr>
          <p:spPr bwMode="auto">
            <a:xfrm>
              <a:off x="1157"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1" name="Rectangle 214">
              <a:extLst>
                <a:ext uri="{FF2B5EF4-FFF2-40B4-BE49-F238E27FC236}">
                  <a16:creationId xmlns:a16="http://schemas.microsoft.com/office/drawing/2014/main" id="{BC05F748-5860-DD44-B130-285C565A9207}"/>
                </a:ext>
              </a:extLst>
            </p:cNvPr>
            <p:cNvSpPr>
              <a:spLocks noChangeArrowheads="1"/>
            </p:cNvSpPr>
            <p:nvPr/>
          </p:nvSpPr>
          <p:spPr bwMode="auto">
            <a:xfrm>
              <a:off x="1293"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2" name="Rectangle 215">
              <a:extLst>
                <a:ext uri="{FF2B5EF4-FFF2-40B4-BE49-F238E27FC236}">
                  <a16:creationId xmlns:a16="http://schemas.microsoft.com/office/drawing/2014/main" id="{9EA688B9-2F83-4941-A2F2-9B2E52E7454E}"/>
                </a:ext>
              </a:extLst>
            </p:cNvPr>
            <p:cNvSpPr>
              <a:spLocks noChangeArrowheads="1"/>
            </p:cNvSpPr>
            <p:nvPr/>
          </p:nvSpPr>
          <p:spPr bwMode="auto">
            <a:xfrm>
              <a:off x="1429"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3" name="Rectangle 216">
              <a:extLst>
                <a:ext uri="{FF2B5EF4-FFF2-40B4-BE49-F238E27FC236}">
                  <a16:creationId xmlns:a16="http://schemas.microsoft.com/office/drawing/2014/main" id="{991DDB2B-DB97-8B42-809A-E6AEC5FE260A}"/>
                </a:ext>
              </a:extLst>
            </p:cNvPr>
            <p:cNvSpPr>
              <a:spLocks noChangeArrowheads="1"/>
            </p:cNvSpPr>
            <p:nvPr/>
          </p:nvSpPr>
          <p:spPr bwMode="auto">
            <a:xfrm>
              <a:off x="1565"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4" name="Rectangle 217">
              <a:extLst>
                <a:ext uri="{FF2B5EF4-FFF2-40B4-BE49-F238E27FC236}">
                  <a16:creationId xmlns:a16="http://schemas.microsoft.com/office/drawing/2014/main" id="{7DF7CAA5-6046-CC41-8938-DE63F5B8339D}"/>
                </a:ext>
              </a:extLst>
            </p:cNvPr>
            <p:cNvSpPr>
              <a:spLocks noChangeArrowheads="1"/>
            </p:cNvSpPr>
            <p:nvPr/>
          </p:nvSpPr>
          <p:spPr bwMode="auto">
            <a:xfrm>
              <a:off x="1701"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5" name="Rectangle 218">
              <a:extLst>
                <a:ext uri="{FF2B5EF4-FFF2-40B4-BE49-F238E27FC236}">
                  <a16:creationId xmlns:a16="http://schemas.microsoft.com/office/drawing/2014/main" id="{5F3923A8-8D25-684D-8A63-1D58248C8705}"/>
                </a:ext>
              </a:extLst>
            </p:cNvPr>
            <p:cNvSpPr>
              <a:spLocks noChangeArrowheads="1"/>
            </p:cNvSpPr>
            <p:nvPr/>
          </p:nvSpPr>
          <p:spPr bwMode="auto">
            <a:xfrm>
              <a:off x="1837"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6" name="Rectangle 219">
              <a:extLst>
                <a:ext uri="{FF2B5EF4-FFF2-40B4-BE49-F238E27FC236}">
                  <a16:creationId xmlns:a16="http://schemas.microsoft.com/office/drawing/2014/main" id="{6BD6BBEE-68A8-574C-A841-CE45214C61E3}"/>
                </a:ext>
              </a:extLst>
            </p:cNvPr>
            <p:cNvSpPr>
              <a:spLocks noChangeArrowheads="1"/>
            </p:cNvSpPr>
            <p:nvPr/>
          </p:nvSpPr>
          <p:spPr bwMode="auto">
            <a:xfrm>
              <a:off x="1973"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7" name="Rectangle 220">
              <a:extLst>
                <a:ext uri="{FF2B5EF4-FFF2-40B4-BE49-F238E27FC236}">
                  <a16:creationId xmlns:a16="http://schemas.microsoft.com/office/drawing/2014/main" id="{C43CB68B-8855-4943-9B3E-BA50B76E21DD}"/>
                </a:ext>
              </a:extLst>
            </p:cNvPr>
            <p:cNvSpPr>
              <a:spLocks noChangeArrowheads="1"/>
            </p:cNvSpPr>
            <p:nvPr/>
          </p:nvSpPr>
          <p:spPr bwMode="auto">
            <a:xfrm>
              <a:off x="2109" y="279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8" name="Rectangle 221">
              <a:extLst>
                <a:ext uri="{FF2B5EF4-FFF2-40B4-BE49-F238E27FC236}">
                  <a16:creationId xmlns:a16="http://schemas.microsoft.com/office/drawing/2014/main" id="{646C19DE-6374-5A45-B672-9A82AA4AA083}"/>
                </a:ext>
              </a:extLst>
            </p:cNvPr>
            <p:cNvSpPr>
              <a:spLocks noChangeArrowheads="1"/>
            </p:cNvSpPr>
            <p:nvPr/>
          </p:nvSpPr>
          <p:spPr bwMode="auto">
            <a:xfrm>
              <a:off x="2245"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9" name="Rectangle 222">
              <a:extLst>
                <a:ext uri="{FF2B5EF4-FFF2-40B4-BE49-F238E27FC236}">
                  <a16:creationId xmlns:a16="http://schemas.microsoft.com/office/drawing/2014/main" id="{DC91BBA6-7DC3-5843-A310-244069A85B19}"/>
                </a:ext>
              </a:extLst>
            </p:cNvPr>
            <p:cNvSpPr>
              <a:spLocks noChangeArrowheads="1"/>
            </p:cNvSpPr>
            <p:nvPr/>
          </p:nvSpPr>
          <p:spPr bwMode="auto">
            <a:xfrm>
              <a:off x="2381"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0" name="Rectangle 223">
              <a:extLst>
                <a:ext uri="{FF2B5EF4-FFF2-40B4-BE49-F238E27FC236}">
                  <a16:creationId xmlns:a16="http://schemas.microsoft.com/office/drawing/2014/main" id="{8B99F8A9-7047-F945-BBEE-3878552CCD45}"/>
                </a:ext>
              </a:extLst>
            </p:cNvPr>
            <p:cNvSpPr>
              <a:spLocks noChangeArrowheads="1"/>
            </p:cNvSpPr>
            <p:nvPr/>
          </p:nvSpPr>
          <p:spPr bwMode="auto">
            <a:xfrm>
              <a:off x="476" y="306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4</a:t>
              </a:r>
            </a:p>
          </p:txBody>
        </p:sp>
        <p:sp>
          <p:nvSpPr>
            <p:cNvPr id="25821" name="Rectangle 224">
              <a:extLst>
                <a:ext uri="{FF2B5EF4-FFF2-40B4-BE49-F238E27FC236}">
                  <a16:creationId xmlns:a16="http://schemas.microsoft.com/office/drawing/2014/main" id="{192EEA6C-5499-A44D-8C39-15F244BC6D35}"/>
                </a:ext>
              </a:extLst>
            </p:cNvPr>
            <p:cNvSpPr>
              <a:spLocks noChangeArrowheads="1"/>
            </p:cNvSpPr>
            <p:nvPr/>
          </p:nvSpPr>
          <p:spPr bwMode="auto">
            <a:xfrm>
              <a:off x="612"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2" name="Rectangle 225">
              <a:extLst>
                <a:ext uri="{FF2B5EF4-FFF2-40B4-BE49-F238E27FC236}">
                  <a16:creationId xmlns:a16="http://schemas.microsoft.com/office/drawing/2014/main" id="{6C85447A-7797-9F45-88FD-B00A50DDB977}"/>
                </a:ext>
              </a:extLst>
            </p:cNvPr>
            <p:cNvSpPr>
              <a:spLocks noChangeArrowheads="1"/>
            </p:cNvSpPr>
            <p:nvPr/>
          </p:nvSpPr>
          <p:spPr bwMode="auto">
            <a:xfrm>
              <a:off x="748"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3" name="Rectangle 226">
              <a:extLst>
                <a:ext uri="{FF2B5EF4-FFF2-40B4-BE49-F238E27FC236}">
                  <a16:creationId xmlns:a16="http://schemas.microsoft.com/office/drawing/2014/main" id="{90BAF2AE-0564-F24C-9AFF-F5487FEDD5A0}"/>
                </a:ext>
              </a:extLst>
            </p:cNvPr>
            <p:cNvSpPr>
              <a:spLocks noChangeArrowheads="1"/>
            </p:cNvSpPr>
            <p:nvPr/>
          </p:nvSpPr>
          <p:spPr bwMode="auto">
            <a:xfrm>
              <a:off x="884"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4" name="Rectangle 227">
              <a:extLst>
                <a:ext uri="{FF2B5EF4-FFF2-40B4-BE49-F238E27FC236}">
                  <a16:creationId xmlns:a16="http://schemas.microsoft.com/office/drawing/2014/main" id="{814F0314-8884-5D4E-8BAB-E3279B7170FB}"/>
                </a:ext>
              </a:extLst>
            </p:cNvPr>
            <p:cNvSpPr>
              <a:spLocks noChangeArrowheads="1"/>
            </p:cNvSpPr>
            <p:nvPr/>
          </p:nvSpPr>
          <p:spPr bwMode="auto">
            <a:xfrm>
              <a:off x="1020"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5" name="Rectangle 228">
              <a:extLst>
                <a:ext uri="{FF2B5EF4-FFF2-40B4-BE49-F238E27FC236}">
                  <a16:creationId xmlns:a16="http://schemas.microsoft.com/office/drawing/2014/main" id="{6FC9C3CA-571A-5F4E-AA30-9B6DE0A2BE2F}"/>
                </a:ext>
              </a:extLst>
            </p:cNvPr>
            <p:cNvSpPr>
              <a:spLocks noChangeArrowheads="1"/>
            </p:cNvSpPr>
            <p:nvPr/>
          </p:nvSpPr>
          <p:spPr bwMode="auto">
            <a:xfrm>
              <a:off x="1157"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6" name="Rectangle 229">
              <a:extLst>
                <a:ext uri="{FF2B5EF4-FFF2-40B4-BE49-F238E27FC236}">
                  <a16:creationId xmlns:a16="http://schemas.microsoft.com/office/drawing/2014/main" id="{4491D153-C786-3C42-9D94-BF296189FE43}"/>
                </a:ext>
              </a:extLst>
            </p:cNvPr>
            <p:cNvSpPr>
              <a:spLocks noChangeArrowheads="1"/>
            </p:cNvSpPr>
            <p:nvPr/>
          </p:nvSpPr>
          <p:spPr bwMode="auto">
            <a:xfrm>
              <a:off x="1293"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7" name="Rectangle 230">
              <a:extLst>
                <a:ext uri="{FF2B5EF4-FFF2-40B4-BE49-F238E27FC236}">
                  <a16:creationId xmlns:a16="http://schemas.microsoft.com/office/drawing/2014/main" id="{BD5A0FD9-DF8F-9B44-BC84-90420A06A860}"/>
                </a:ext>
              </a:extLst>
            </p:cNvPr>
            <p:cNvSpPr>
              <a:spLocks noChangeArrowheads="1"/>
            </p:cNvSpPr>
            <p:nvPr/>
          </p:nvSpPr>
          <p:spPr bwMode="auto">
            <a:xfrm>
              <a:off x="1429"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8" name="Rectangle 231">
              <a:extLst>
                <a:ext uri="{FF2B5EF4-FFF2-40B4-BE49-F238E27FC236}">
                  <a16:creationId xmlns:a16="http://schemas.microsoft.com/office/drawing/2014/main" id="{2180C7CF-951C-9449-9440-D0D9F284CE02}"/>
                </a:ext>
              </a:extLst>
            </p:cNvPr>
            <p:cNvSpPr>
              <a:spLocks noChangeArrowheads="1"/>
            </p:cNvSpPr>
            <p:nvPr/>
          </p:nvSpPr>
          <p:spPr bwMode="auto">
            <a:xfrm>
              <a:off x="1565"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9" name="Rectangle 232">
              <a:extLst>
                <a:ext uri="{FF2B5EF4-FFF2-40B4-BE49-F238E27FC236}">
                  <a16:creationId xmlns:a16="http://schemas.microsoft.com/office/drawing/2014/main" id="{69EFC778-75B0-7048-8357-D7183A6FF3D4}"/>
                </a:ext>
              </a:extLst>
            </p:cNvPr>
            <p:cNvSpPr>
              <a:spLocks noChangeArrowheads="1"/>
            </p:cNvSpPr>
            <p:nvPr/>
          </p:nvSpPr>
          <p:spPr bwMode="auto">
            <a:xfrm>
              <a:off x="1701"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0" name="Rectangle 233">
              <a:extLst>
                <a:ext uri="{FF2B5EF4-FFF2-40B4-BE49-F238E27FC236}">
                  <a16:creationId xmlns:a16="http://schemas.microsoft.com/office/drawing/2014/main" id="{7AC31BD3-F5B1-0F4C-8050-C8631933B72E}"/>
                </a:ext>
              </a:extLst>
            </p:cNvPr>
            <p:cNvSpPr>
              <a:spLocks noChangeArrowheads="1"/>
            </p:cNvSpPr>
            <p:nvPr/>
          </p:nvSpPr>
          <p:spPr bwMode="auto">
            <a:xfrm>
              <a:off x="1837"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1" name="Rectangle 234">
              <a:extLst>
                <a:ext uri="{FF2B5EF4-FFF2-40B4-BE49-F238E27FC236}">
                  <a16:creationId xmlns:a16="http://schemas.microsoft.com/office/drawing/2014/main" id="{83621AFB-0F2F-7E4D-9B20-E05987AA1E19}"/>
                </a:ext>
              </a:extLst>
            </p:cNvPr>
            <p:cNvSpPr>
              <a:spLocks noChangeArrowheads="1"/>
            </p:cNvSpPr>
            <p:nvPr/>
          </p:nvSpPr>
          <p:spPr bwMode="auto">
            <a:xfrm>
              <a:off x="1973"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2" name="Rectangle 235">
              <a:extLst>
                <a:ext uri="{FF2B5EF4-FFF2-40B4-BE49-F238E27FC236}">
                  <a16:creationId xmlns:a16="http://schemas.microsoft.com/office/drawing/2014/main" id="{CD45B45F-7C36-2F40-A824-CD79A7CD5153}"/>
                </a:ext>
              </a:extLst>
            </p:cNvPr>
            <p:cNvSpPr>
              <a:spLocks noChangeArrowheads="1"/>
            </p:cNvSpPr>
            <p:nvPr/>
          </p:nvSpPr>
          <p:spPr bwMode="auto">
            <a:xfrm>
              <a:off x="2109"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3" name="Rectangle 236">
              <a:extLst>
                <a:ext uri="{FF2B5EF4-FFF2-40B4-BE49-F238E27FC236}">
                  <a16:creationId xmlns:a16="http://schemas.microsoft.com/office/drawing/2014/main" id="{D9682412-5A5D-D044-A3F1-BB5DBC02EFEC}"/>
                </a:ext>
              </a:extLst>
            </p:cNvPr>
            <p:cNvSpPr>
              <a:spLocks noChangeArrowheads="1"/>
            </p:cNvSpPr>
            <p:nvPr/>
          </p:nvSpPr>
          <p:spPr bwMode="auto">
            <a:xfrm>
              <a:off x="2245"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4" name="Rectangle 237">
              <a:extLst>
                <a:ext uri="{FF2B5EF4-FFF2-40B4-BE49-F238E27FC236}">
                  <a16:creationId xmlns:a16="http://schemas.microsoft.com/office/drawing/2014/main" id="{E77F101B-A98A-1845-9D0F-32A98A120BF3}"/>
                </a:ext>
              </a:extLst>
            </p:cNvPr>
            <p:cNvSpPr>
              <a:spLocks noChangeArrowheads="1"/>
            </p:cNvSpPr>
            <p:nvPr/>
          </p:nvSpPr>
          <p:spPr bwMode="auto">
            <a:xfrm>
              <a:off x="2381"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5" name="Rectangle 238">
              <a:extLst>
                <a:ext uri="{FF2B5EF4-FFF2-40B4-BE49-F238E27FC236}">
                  <a16:creationId xmlns:a16="http://schemas.microsoft.com/office/drawing/2014/main" id="{3BE7EB9D-D32F-DC4B-9D91-2AE5CDC061F3}"/>
                </a:ext>
              </a:extLst>
            </p:cNvPr>
            <p:cNvSpPr>
              <a:spLocks noChangeArrowheads="1"/>
            </p:cNvSpPr>
            <p:nvPr/>
          </p:nvSpPr>
          <p:spPr bwMode="auto">
            <a:xfrm>
              <a:off x="476" y="3204"/>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5</a:t>
              </a:r>
            </a:p>
          </p:txBody>
        </p:sp>
        <p:sp>
          <p:nvSpPr>
            <p:cNvPr id="25836" name="Rectangle 239">
              <a:extLst>
                <a:ext uri="{FF2B5EF4-FFF2-40B4-BE49-F238E27FC236}">
                  <a16:creationId xmlns:a16="http://schemas.microsoft.com/office/drawing/2014/main" id="{C92FDED1-6DE4-C44A-9050-CE7B45380786}"/>
                </a:ext>
              </a:extLst>
            </p:cNvPr>
            <p:cNvSpPr>
              <a:spLocks noChangeArrowheads="1"/>
            </p:cNvSpPr>
            <p:nvPr/>
          </p:nvSpPr>
          <p:spPr bwMode="auto">
            <a:xfrm>
              <a:off x="612"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7" name="Rectangle 240">
              <a:extLst>
                <a:ext uri="{FF2B5EF4-FFF2-40B4-BE49-F238E27FC236}">
                  <a16:creationId xmlns:a16="http://schemas.microsoft.com/office/drawing/2014/main" id="{A135EB43-4CBF-C444-98EA-A15A68ED7691}"/>
                </a:ext>
              </a:extLst>
            </p:cNvPr>
            <p:cNvSpPr>
              <a:spLocks noChangeArrowheads="1"/>
            </p:cNvSpPr>
            <p:nvPr/>
          </p:nvSpPr>
          <p:spPr bwMode="auto">
            <a:xfrm>
              <a:off x="748"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8" name="Rectangle 241">
              <a:extLst>
                <a:ext uri="{FF2B5EF4-FFF2-40B4-BE49-F238E27FC236}">
                  <a16:creationId xmlns:a16="http://schemas.microsoft.com/office/drawing/2014/main" id="{19439093-1654-C74C-9C6D-AB675D715F69}"/>
                </a:ext>
              </a:extLst>
            </p:cNvPr>
            <p:cNvSpPr>
              <a:spLocks noChangeArrowheads="1"/>
            </p:cNvSpPr>
            <p:nvPr/>
          </p:nvSpPr>
          <p:spPr bwMode="auto">
            <a:xfrm>
              <a:off x="884"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9" name="Rectangle 242">
              <a:extLst>
                <a:ext uri="{FF2B5EF4-FFF2-40B4-BE49-F238E27FC236}">
                  <a16:creationId xmlns:a16="http://schemas.microsoft.com/office/drawing/2014/main" id="{85490A77-9826-8A49-AC01-9A16E42CB337}"/>
                </a:ext>
              </a:extLst>
            </p:cNvPr>
            <p:cNvSpPr>
              <a:spLocks noChangeArrowheads="1"/>
            </p:cNvSpPr>
            <p:nvPr/>
          </p:nvSpPr>
          <p:spPr bwMode="auto">
            <a:xfrm>
              <a:off x="1020"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0" name="Rectangle 243">
              <a:extLst>
                <a:ext uri="{FF2B5EF4-FFF2-40B4-BE49-F238E27FC236}">
                  <a16:creationId xmlns:a16="http://schemas.microsoft.com/office/drawing/2014/main" id="{A852BCC2-7A7E-CE4A-BCEC-05A857D34C00}"/>
                </a:ext>
              </a:extLst>
            </p:cNvPr>
            <p:cNvSpPr>
              <a:spLocks noChangeArrowheads="1"/>
            </p:cNvSpPr>
            <p:nvPr/>
          </p:nvSpPr>
          <p:spPr bwMode="auto">
            <a:xfrm>
              <a:off x="1157"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1" name="Rectangle 244">
              <a:extLst>
                <a:ext uri="{FF2B5EF4-FFF2-40B4-BE49-F238E27FC236}">
                  <a16:creationId xmlns:a16="http://schemas.microsoft.com/office/drawing/2014/main" id="{8A0F8634-386E-0B43-8867-713EB6864339}"/>
                </a:ext>
              </a:extLst>
            </p:cNvPr>
            <p:cNvSpPr>
              <a:spLocks noChangeArrowheads="1"/>
            </p:cNvSpPr>
            <p:nvPr/>
          </p:nvSpPr>
          <p:spPr bwMode="auto">
            <a:xfrm>
              <a:off x="1293"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2" name="Rectangle 245">
              <a:extLst>
                <a:ext uri="{FF2B5EF4-FFF2-40B4-BE49-F238E27FC236}">
                  <a16:creationId xmlns:a16="http://schemas.microsoft.com/office/drawing/2014/main" id="{537EF711-420A-D445-890D-AC5F4702C3B1}"/>
                </a:ext>
              </a:extLst>
            </p:cNvPr>
            <p:cNvSpPr>
              <a:spLocks noChangeArrowheads="1"/>
            </p:cNvSpPr>
            <p:nvPr/>
          </p:nvSpPr>
          <p:spPr bwMode="auto">
            <a:xfrm>
              <a:off x="1429"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3" name="Rectangle 246">
              <a:extLst>
                <a:ext uri="{FF2B5EF4-FFF2-40B4-BE49-F238E27FC236}">
                  <a16:creationId xmlns:a16="http://schemas.microsoft.com/office/drawing/2014/main" id="{BDE98FCB-A04F-6B49-BB39-FD095E57E44B}"/>
                </a:ext>
              </a:extLst>
            </p:cNvPr>
            <p:cNvSpPr>
              <a:spLocks noChangeArrowheads="1"/>
            </p:cNvSpPr>
            <p:nvPr/>
          </p:nvSpPr>
          <p:spPr bwMode="auto">
            <a:xfrm>
              <a:off x="1565"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4" name="Rectangle 247">
              <a:extLst>
                <a:ext uri="{FF2B5EF4-FFF2-40B4-BE49-F238E27FC236}">
                  <a16:creationId xmlns:a16="http://schemas.microsoft.com/office/drawing/2014/main" id="{3F0D9EDE-CD42-9B49-829A-3290BEA7BE37}"/>
                </a:ext>
              </a:extLst>
            </p:cNvPr>
            <p:cNvSpPr>
              <a:spLocks noChangeArrowheads="1"/>
            </p:cNvSpPr>
            <p:nvPr/>
          </p:nvSpPr>
          <p:spPr bwMode="auto">
            <a:xfrm>
              <a:off x="1701"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5" name="Rectangle 248">
              <a:extLst>
                <a:ext uri="{FF2B5EF4-FFF2-40B4-BE49-F238E27FC236}">
                  <a16:creationId xmlns:a16="http://schemas.microsoft.com/office/drawing/2014/main" id="{FF9748E9-A87A-B74D-973C-59D5C8F61435}"/>
                </a:ext>
              </a:extLst>
            </p:cNvPr>
            <p:cNvSpPr>
              <a:spLocks noChangeArrowheads="1"/>
            </p:cNvSpPr>
            <p:nvPr/>
          </p:nvSpPr>
          <p:spPr bwMode="auto">
            <a:xfrm>
              <a:off x="1837"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6" name="Rectangle 249">
              <a:extLst>
                <a:ext uri="{FF2B5EF4-FFF2-40B4-BE49-F238E27FC236}">
                  <a16:creationId xmlns:a16="http://schemas.microsoft.com/office/drawing/2014/main" id="{89A00DAC-F3E3-1A42-9654-EC9E5668E24A}"/>
                </a:ext>
              </a:extLst>
            </p:cNvPr>
            <p:cNvSpPr>
              <a:spLocks noChangeArrowheads="1"/>
            </p:cNvSpPr>
            <p:nvPr/>
          </p:nvSpPr>
          <p:spPr bwMode="auto">
            <a:xfrm>
              <a:off x="1973"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7" name="Rectangle 250">
              <a:extLst>
                <a:ext uri="{FF2B5EF4-FFF2-40B4-BE49-F238E27FC236}">
                  <a16:creationId xmlns:a16="http://schemas.microsoft.com/office/drawing/2014/main" id="{1FC6C7F9-6C00-834D-A7E8-7BCD2DE13ACD}"/>
                </a:ext>
              </a:extLst>
            </p:cNvPr>
            <p:cNvSpPr>
              <a:spLocks noChangeArrowheads="1"/>
            </p:cNvSpPr>
            <p:nvPr/>
          </p:nvSpPr>
          <p:spPr bwMode="auto">
            <a:xfrm>
              <a:off x="2109"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8" name="Rectangle 251">
              <a:extLst>
                <a:ext uri="{FF2B5EF4-FFF2-40B4-BE49-F238E27FC236}">
                  <a16:creationId xmlns:a16="http://schemas.microsoft.com/office/drawing/2014/main" id="{E5BC5D38-6364-B549-99DB-7ECAF05C08A2}"/>
                </a:ext>
              </a:extLst>
            </p:cNvPr>
            <p:cNvSpPr>
              <a:spLocks noChangeArrowheads="1"/>
            </p:cNvSpPr>
            <p:nvPr/>
          </p:nvSpPr>
          <p:spPr bwMode="auto">
            <a:xfrm>
              <a:off x="2245"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9" name="Rectangle 252">
              <a:extLst>
                <a:ext uri="{FF2B5EF4-FFF2-40B4-BE49-F238E27FC236}">
                  <a16:creationId xmlns:a16="http://schemas.microsoft.com/office/drawing/2014/main" id="{B85C758F-314B-4042-B711-DD0A74528466}"/>
                </a:ext>
              </a:extLst>
            </p:cNvPr>
            <p:cNvSpPr>
              <a:spLocks noChangeArrowheads="1"/>
            </p:cNvSpPr>
            <p:nvPr/>
          </p:nvSpPr>
          <p:spPr bwMode="auto">
            <a:xfrm>
              <a:off x="2381"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0" name="Rectangle 253">
              <a:extLst>
                <a:ext uri="{FF2B5EF4-FFF2-40B4-BE49-F238E27FC236}">
                  <a16:creationId xmlns:a16="http://schemas.microsoft.com/office/drawing/2014/main" id="{17272296-5049-0B43-BEE2-04F811D5A0CA}"/>
                </a:ext>
              </a:extLst>
            </p:cNvPr>
            <p:cNvSpPr>
              <a:spLocks noChangeArrowheads="1"/>
            </p:cNvSpPr>
            <p:nvPr/>
          </p:nvSpPr>
          <p:spPr bwMode="auto">
            <a:xfrm>
              <a:off x="476" y="3340"/>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6</a:t>
              </a:r>
            </a:p>
          </p:txBody>
        </p:sp>
        <p:sp>
          <p:nvSpPr>
            <p:cNvPr id="25851" name="Rectangle 254">
              <a:extLst>
                <a:ext uri="{FF2B5EF4-FFF2-40B4-BE49-F238E27FC236}">
                  <a16:creationId xmlns:a16="http://schemas.microsoft.com/office/drawing/2014/main" id="{1EBA2762-E030-9644-B006-4AADD9D4680F}"/>
                </a:ext>
              </a:extLst>
            </p:cNvPr>
            <p:cNvSpPr>
              <a:spLocks noChangeArrowheads="1"/>
            </p:cNvSpPr>
            <p:nvPr/>
          </p:nvSpPr>
          <p:spPr bwMode="auto">
            <a:xfrm>
              <a:off x="612"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2" name="Rectangle 255">
              <a:extLst>
                <a:ext uri="{FF2B5EF4-FFF2-40B4-BE49-F238E27FC236}">
                  <a16:creationId xmlns:a16="http://schemas.microsoft.com/office/drawing/2014/main" id="{940C7F96-D04C-F842-8948-BE4F0DA8F413}"/>
                </a:ext>
              </a:extLst>
            </p:cNvPr>
            <p:cNvSpPr>
              <a:spLocks noChangeArrowheads="1"/>
            </p:cNvSpPr>
            <p:nvPr/>
          </p:nvSpPr>
          <p:spPr bwMode="auto">
            <a:xfrm>
              <a:off x="748"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3" name="Rectangle 256">
              <a:extLst>
                <a:ext uri="{FF2B5EF4-FFF2-40B4-BE49-F238E27FC236}">
                  <a16:creationId xmlns:a16="http://schemas.microsoft.com/office/drawing/2014/main" id="{22967ED8-DB57-5741-BD5A-D8964B991B43}"/>
                </a:ext>
              </a:extLst>
            </p:cNvPr>
            <p:cNvSpPr>
              <a:spLocks noChangeArrowheads="1"/>
            </p:cNvSpPr>
            <p:nvPr/>
          </p:nvSpPr>
          <p:spPr bwMode="auto">
            <a:xfrm>
              <a:off x="884"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4" name="Rectangle 257">
              <a:extLst>
                <a:ext uri="{FF2B5EF4-FFF2-40B4-BE49-F238E27FC236}">
                  <a16:creationId xmlns:a16="http://schemas.microsoft.com/office/drawing/2014/main" id="{8E9AF696-5D4B-EB41-955C-6F6F4CBB8044}"/>
                </a:ext>
              </a:extLst>
            </p:cNvPr>
            <p:cNvSpPr>
              <a:spLocks noChangeArrowheads="1"/>
            </p:cNvSpPr>
            <p:nvPr/>
          </p:nvSpPr>
          <p:spPr bwMode="auto">
            <a:xfrm>
              <a:off x="1020"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5" name="Rectangle 258">
              <a:extLst>
                <a:ext uri="{FF2B5EF4-FFF2-40B4-BE49-F238E27FC236}">
                  <a16:creationId xmlns:a16="http://schemas.microsoft.com/office/drawing/2014/main" id="{99764D24-0812-C948-AF63-50E0B59AB62D}"/>
                </a:ext>
              </a:extLst>
            </p:cNvPr>
            <p:cNvSpPr>
              <a:spLocks noChangeArrowheads="1"/>
            </p:cNvSpPr>
            <p:nvPr/>
          </p:nvSpPr>
          <p:spPr bwMode="auto">
            <a:xfrm>
              <a:off x="1157"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6" name="Rectangle 259">
              <a:extLst>
                <a:ext uri="{FF2B5EF4-FFF2-40B4-BE49-F238E27FC236}">
                  <a16:creationId xmlns:a16="http://schemas.microsoft.com/office/drawing/2014/main" id="{8C67D9EC-5A0B-1B41-A068-0E4F4CF9B8A4}"/>
                </a:ext>
              </a:extLst>
            </p:cNvPr>
            <p:cNvSpPr>
              <a:spLocks noChangeArrowheads="1"/>
            </p:cNvSpPr>
            <p:nvPr/>
          </p:nvSpPr>
          <p:spPr bwMode="auto">
            <a:xfrm>
              <a:off x="1293"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7" name="Rectangle 260">
              <a:extLst>
                <a:ext uri="{FF2B5EF4-FFF2-40B4-BE49-F238E27FC236}">
                  <a16:creationId xmlns:a16="http://schemas.microsoft.com/office/drawing/2014/main" id="{F31E4AE3-0926-9E4E-A3B6-FF1D65DBE7DA}"/>
                </a:ext>
              </a:extLst>
            </p:cNvPr>
            <p:cNvSpPr>
              <a:spLocks noChangeArrowheads="1"/>
            </p:cNvSpPr>
            <p:nvPr/>
          </p:nvSpPr>
          <p:spPr bwMode="auto">
            <a:xfrm>
              <a:off x="1429"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8" name="Rectangle 261">
              <a:extLst>
                <a:ext uri="{FF2B5EF4-FFF2-40B4-BE49-F238E27FC236}">
                  <a16:creationId xmlns:a16="http://schemas.microsoft.com/office/drawing/2014/main" id="{62C901AF-7E28-D549-9316-B560040DCC7A}"/>
                </a:ext>
              </a:extLst>
            </p:cNvPr>
            <p:cNvSpPr>
              <a:spLocks noChangeArrowheads="1"/>
            </p:cNvSpPr>
            <p:nvPr/>
          </p:nvSpPr>
          <p:spPr bwMode="auto">
            <a:xfrm>
              <a:off x="1565"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9" name="Rectangle 262">
              <a:extLst>
                <a:ext uri="{FF2B5EF4-FFF2-40B4-BE49-F238E27FC236}">
                  <a16:creationId xmlns:a16="http://schemas.microsoft.com/office/drawing/2014/main" id="{F01ABF02-69F9-4E4A-8D45-D66448F76B38}"/>
                </a:ext>
              </a:extLst>
            </p:cNvPr>
            <p:cNvSpPr>
              <a:spLocks noChangeArrowheads="1"/>
            </p:cNvSpPr>
            <p:nvPr/>
          </p:nvSpPr>
          <p:spPr bwMode="auto">
            <a:xfrm>
              <a:off x="1701"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0" name="Rectangle 263">
              <a:extLst>
                <a:ext uri="{FF2B5EF4-FFF2-40B4-BE49-F238E27FC236}">
                  <a16:creationId xmlns:a16="http://schemas.microsoft.com/office/drawing/2014/main" id="{F205D3F6-E537-D449-8772-1727079919C4}"/>
                </a:ext>
              </a:extLst>
            </p:cNvPr>
            <p:cNvSpPr>
              <a:spLocks noChangeArrowheads="1"/>
            </p:cNvSpPr>
            <p:nvPr/>
          </p:nvSpPr>
          <p:spPr bwMode="auto">
            <a:xfrm>
              <a:off x="1837"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1" name="Rectangle 264">
              <a:extLst>
                <a:ext uri="{FF2B5EF4-FFF2-40B4-BE49-F238E27FC236}">
                  <a16:creationId xmlns:a16="http://schemas.microsoft.com/office/drawing/2014/main" id="{33A1DA7D-494A-E447-8DA9-23A458D807AE}"/>
                </a:ext>
              </a:extLst>
            </p:cNvPr>
            <p:cNvSpPr>
              <a:spLocks noChangeArrowheads="1"/>
            </p:cNvSpPr>
            <p:nvPr/>
          </p:nvSpPr>
          <p:spPr bwMode="auto">
            <a:xfrm>
              <a:off x="1973"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2" name="Rectangle 265">
              <a:extLst>
                <a:ext uri="{FF2B5EF4-FFF2-40B4-BE49-F238E27FC236}">
                  <a16:creationId xmlns:a16="http://schemas.microsoft.com/office/drawing/2014/main" id="{729357C1-F59C-2244-879E-98FA63488012}"/>
                </a:ext>
              </a:extLst>
            </p:cNvPr>
            <p:cNvSpPr>
              <a:spLocks noChangeArrowheads="1"/>
            </p:cNvSpPr>
            <p:nvPr/>
          </p:nvSpPr>
          <p:spPr bwMode="auto">
            <a:xfrm>
              <a:off x="2109"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3" name="Rectangle 266">
              <a:extLst>
                <a:ext uri="{FF2B5EF4-FFF2-40B4-BE49-F238E27FC236}">
                  <a16:creationId xmlns:a16="http://schemas.microsoft.com/office/drawing/2014/main" id="{574A7216-423C-2947-86C8-FD19D31A3684}"/>
                </a:ext>
              </a:extLst>
            </p:cNvPr>
            <p:cNvSpPr>
              <a:spLocks noChangeArrowheads="1"/>
            </p:cNvSpPr>
            <p:nvPr/>
          </p:nvSpPr>
          <p:spPr bwMode="auto">
            <a:xfrm>
              <a:off x="2245"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4" name="Rectangle 267">
              <a:extLst>
                <a:ext uri="{FF2B5EF4-FFF2-40B4-BE49-F238E27FC236}">
                  <a16:creationId xmlns:a16="http://schemas.microsoft.com/office/drawing/2014/main" id="{9A029335-B8B6-E845-AC8D-55A10707F76B}"/>
                </a:ext>
              </a:extLst>
            </p:cNvPr>
            <p:cNvSpPr>
              <a:spLocks noChangeArrowheads="1"/>
            </p:cNvSpPr>
            <p:nvPr/>
          </p:nvSpPr>
          <p:spPr bwMode="auto">
            <a:xfrm>
              <a:off x="2381"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5" name="Rectangle 268">
              <a:extLst>
                <a:ext uri="{FF2B5EF4-FFF2-40B4-BE49-F238E27FC236}">
                  <a16:creationId xmlns:a16="http://schemas.microsoft.com/office/drawing/2014/main" id="{E2AD9601-11CA-1A4E-A9FF-17E4072B0EC1}"/>
                </a:ext>
              </a:extLst>
            </p:cNvPr>
            <p:cNvSpPr>
              <a:spLocks noChangeArrowheads="1"/>
            </p:cNvSpPr>
            <p:nvPr/>
          </p:nvSpPr>
          <p:spPr bwMode="auto">
            <a:xfrm>
              <a:off x="476" y="3476"/>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7</a:t>
              </a:r>
            </a:p>
          </p:txBody>
        </p:sp>
        <p:sp>
          <p:nvSpPr>
            <p:cNvPr id="25866" name="Rectangle 269">
              <a:extLst>
                <a:ext uri="{FF2B5EF4-FFF2-40B4-BE49-F238E27FC236}">
                  <a16:creationId xmlns:a16="http://schemas.microsoft.com/office/drawing/2014/main" id="{0BC4B295-8726-2345-BD68-ACA9AB3BB16F}"/>
                </a:ext>
              </a:extLst>
            </p:cNvPr>
            <p:cNvSpPr>
              <a:spLocks noChangeArrowheads="1"/>
            </p:cNvSpPr>
            <p:nvPr/>
          </p:nvSpPr>
          <p:spPr bwMode="auto">
            <a:xfrm>
              <a:off x="612"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7" name="Rectangle 270">
              <a:extLst>
                <a:ext uri="{FF2B5EF4-FFF2-40B4-BE49-F238E27FC236}">
                  <a16:creationId xmlns:a16="http://schemas.microsoft.com/office/drawing/2014/main" id="{8A379612-1F1A-034D-A9F9-91E6835C3331}"/>
                </a:ext>
              </a:extLst>
            </p:cNvPr>
            <p:cNvSpPr>
              <a:spLocks noChangeArrowheads="1"/>
            </p:cNvSpPr>
            <p:nvPr/>
          </p:nvSpPr>
          <p:spPr bwMode="auto">
            <a:xfrm>
              <a:off x="748"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8" name="Rectangle 271">
              <a:extLst>
                <a:ext uri="{FF2B5EF4-FFF2-40B4-BE49-F238E27FC236}">
                  <a16:creationId xmlns:a16="http://schemas.microsoft.com/office/drawing/2014/main" id="{66F7BC57-B733-F04A-8B43-3524FF77C711}"/>
                </a:ext>
              </a:extLst>
            </p:cNvPr>
            <p:cNvSpPr>
              <a:spLocks noChangeArrowheads="1"/>
            </p:cNvSpPr>
            <p:nvPr/>
          </p:nvSpPr>
          <p:spPr bwMode="auto">
            <a:xfrm>
              <a:off x="884"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9" name="Rectangle 272">
              <a:extLst>
                <a:ext uri="{FF2B5EF4-FFF2-40B4-BE49-F238E27FC236}">
                  <a16:creationId xmlns:a16="http://schemas.microsoft.com/office/drawing/2014/main" id="{8D5FDD9C-9ADC-3741-8F17-2A82FDE763B4}"/>
                </a:ext>
              </a:extLst>
            </p:cNvPr>
            <p:cNvSpPr>
              <a:spLocks noChangeArrowheads="1"/>
            </p:cNvSpPr>
            <p:nvPr/>
          </p:nvSpPr>
          <p:spPr bwMode="auto">
            <a:xfrm>
              <a:off x="1020"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0" name="Rectangle 273">
              <a:extLst>
                <a:ext uri="{FF2B5EF4-FFF2-40B4-BE49-F238E27FC236}">
                  <a16:creationId xmlns:a16="http://schemas.microsoft.com/office/drawing/2014/main" id="{C0BC2460-CE30-ED4E-9490-5957C3F8F8CB}"/>
                </a:ext>
              </a:extLst>
            </p:cNvPr>
            <p:cNvSpPr>
              <a:spLocks noChangeArrowheads="1"/>
            </p:cNvSpPr>
            <p:nvPr/>
          </p:nvSpPr>
          <p:spPr bwMode="auto">
            <a:xfrm>
              <a:off x="1157"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1" name="Rectangle 274">
              <a:extLst>
                <a:ext uri="{FF2B5EF4-FFF2-40B4-BE49-F238E27FC236}">
                  <a16:creationId xmlns:a16="http://schemas.microsoft.com/office/drawing/2014/main" id="{A9C15D77-90BB-3144-A1B8-323894CC7C04}"/>
                </a:ext>
              </a:extLst>
            </p:cNvPr>
            <p:cNvSpPr>
              <a:spLocks noChangeArrowheads="1"/>
            </p:cNvSpPr>
            <p:nvPr/>
          </p:nvSpPr>
          <p:spPr bwMode="auto">
            <a:xfrm>
              <a:off x="1293"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2" name="Rectangle 275">
              <a:extLst>
                <a:ext uri="{FF2B5EF4-FFF2-40B4-BE49-F238E27FC236}">
                  <a16:creationId xmlns:a16="http://schemas.microsoft.com/office/drawing/2014/main" id="{69B33CB5-89A3-3D48-B4E3-87900963E087}"/>
                </a:ext>
              </a:extLst>
            </p:cNvPr>
            <p:cNvSpPr>
              <a:spLocks noChangeArrowheads="1"/>
            </p:cNvSpPr>
            <p:nvPr/>
          </p:nvSpPr>
          <p:spPr bwMode="auto">
            <a:xfrm>
              <a:off x="1429"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3" name="Rectangle 276">
              <a:extLst>
                <a:ext uri="{FF2B5EF4-FFF2-40B4-BE49-F238E27FC236}">
                  <a16:creationId xmlns:a16="http://schemas.microsoft.com/office/drawing/2014/main" id="{9E1C2317-F258-1A4C-9171-931BF19F2072}"/>
                </a:ext>
              </a:extLst>
            </p:cNvPr>
            <p:cNvSpPr>
              <a:spLocks noChangeArrowheads="1"/>
            </p:cNvSpPr>
            <p:nvPr/>
          </p:nvSpPr>
          <p:spPr bwMode="auto">
            <a:xfrm>
              <a:off x="1565"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4" name="Rectangle 277">
              <a:extLst>
                <a:ext uri="{FF2B5EF4-FFF2-40B4-BE49-F238E27FC236}">
                  <a16:creationId xmlns:a16="http://schemas.microsoft.com/office/drawing/2014/main" id="{6801206C-FBF8-4640-AB64-C668A71D141C}"/>
                </a:ext>
              </a:extLst>
            </p:cNvPr>
            <p:cNvSpPr>
              <a:spLocks noChangeArrowheads="1"/>
            </p:cNvSpPr>
            <p:nvPr/>
          </p:nvSpPr>
          <p:spPr bwMode="auto">
            <a:xfrm>
              <a:off x="1701"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5" name="Rectangle 278">
              <a:extLst>
                <a:ext uri="{FF2B5EF4-FFF2-40B4-BE49-F238E27FC236}">
                  <a16:creationId xmlns:a16="http://schemas.microsoft.com/office/drawing/2014/main" id="{4AD0C85A-2D7C-964D-B894-FE9D71E4DCB9}"/>
                </a:ext>
              </a:extLst>
            </p:cNvPr>
            <p:cNvSpPr>
              <a:spLocks noChangeArrowheads="1"/>
            </p:cNvSpPr>
            <p:nvPr/>
          </p:nvSpPr>
          <p:spPr bwMode="auto">
            <a:xfrm>
              <a:off x="1837"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6" name="Rectangle 279">
              <a:extLst>
                <a:ext uri="{FF2B5EF4-FFF2-40B4-BE49-F238E27FC236}">
                  <a16:creationId xmlns:a16="http://schemas.microsoft.com/office/drawing/2014/main" id="{C850AF0D-7BC2-3246-A79A-6D8847258F5F}"/>
                </a:ext>
              </a:extLst>
            </p:cNvPr>
            <p:cNvSpPr>
              <a:spLocks noChangeArrowheads="1"/>
            </p:cNvSpPr>
            <p:nvPr/>
          </p:nvSpPr>
          <p:spPr bwMode="auto">
            <a:xfrm>
              <a:off x="1973"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7" name="Rectangle 280">
              <a:extLst>
                <a:ext uri="{FF2B5EF4-FFF2-40B4-BE49-F238E27FC236}">
                  <a16:creationId xmlns:a16="http://schemas.microsoft.com/office/drawing/2014/main" id="{5F1339C9-AC8A-9B4B-A41C-7CD6F32609D8}"/>
                </a:ext>
              </a:extLst>
            </p:cNvPr>
            <p:cNvSpPr>
              <a:spLocks noChangeArrowheads="1"/>
            </p:cNvSpPr>
            <p:nvPr/>
          </p:nvSpPr>
          <p:spPr bwMode="auto">
            <a:xfrm>
              <a:off x="2109"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8" name="Rectangle 281">
              <a:extLst>
                <a:ext uri="{FF2B5EF4-FFF2-40B4-BE49-F238E27FC236}">
                  <a16:creationId xmlns:a16="http://schemas.microsoft.com/office/drawing/2014/main" id="{6FCD0FE6-0A38-4D44-8725-077FAD86E4B6}"/>
                </a:ext>
              </a:extLst>
            </p:cNvPr>
            <p:cNvSpPr>
              <a:spLocks noChangeArrowheads="1"/>
            </p:cNvSpPr>
            <p:nvPr/>
          </p:nvSpPr>
          <p:spPr bwMode="auto">
            <a:xfrm>
              <a:off x="2245"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9" name="Rectangle 282">
              <a:extLst>
                <a:ext uri="{FF2B5EF4-FFF2-40B4-BE49-F238E27FC236}">
                  <a16:creationId xmlns:a16="http://schemas.microsoft.com/office/drawing/2014/main" id="{DA8D63D6-FE4C-BE45-997E-A2D7671BE77F}"/>
                </a:ext>
              </a:extLst>
            </p:cNvPr>
            <p:cNvSpPr>
              <a:spLocks noChangeArrowheads="1"/>
            </p:cNvSpPr>
            <p:nvPr/>
          </p:nvSpPr>
          <p:spPr bwMode="auto">
            <a:xfrm>
              <a:off x="2381"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0" name="Rectangle 283">
              <a:extLst>
                <a:ext uri="{FF2B5EF4-FFF2-40B4-BE49-F238E27FC236}">
                  <a16:creationId xmlns:a16="http://schemas.microsoft.com/office/drawing/2014/main" id="{55DD8264-EDAA-BA4B-A299-808E8505891D}"/>
                </a:ext>
              </a:extLst>
            </p:cNvPr>
            <p:cNvSpPr>
              <a:spLocks noChangeArrowheads="1"/>
            </p:cNvSpPr>
            <p:nvPr/>
          </p:nvSpPr>
          <p:spPr bwMode="auto">
            <a:xfrm>
              <a:off x="476" y="361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8</a:t>
              </a:r>
            </a:p>
          </p:txBody>
        </p:sp>
        <p:sp>
          <p:nvSpPr>
            <p:cNvPr id="25881" name="Rectangle 284">
              <a:extLst>
                <a:ext uri="{FF2B5EF4-FFF2-40B4-BE49-F238E27FC236}">
                  <a16:creationId xmlns:a16="http://schemas.microsoft.com/office/drawing/2014/main" id="{DBA538BA-61D6-8844-916F-9283435D69DB}"/>
                </a:ext>
              </a:extLst>
            </p:cNvPr>
            <p:cNvSpPr>
              <a:spLocks noChangeArrowheads="1"/>
            </p:cNvSpPr>
            <p:nvPr/>
          </p:nvSpPr>
          <p:spPr bwMode="auto">
            <a:xfrm>
              <a:off x="612"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2" name="Rectangle 285">
              <a:extLst>
                <a:ext uri="{FF2B5EF4-FFF2-40B4-BE49-F238E27FC236}">
                  <a16:creationId xmlns:a16="http://schemas.microsoft.com/office/drawing/2014/main" id="{293A8863-132F-E142-AE37-578B7F20CF09}"/>
                </a:ext>
              </a:extLst>
            </p:cNvPr>
            <p:cNvSpPr>
              <a:spLocks noChangeArrowheads="1"/>
            </p:cNvSpPr>
            <p:nvPr/>
          </p:nvSpPr>
          <p:spPr bwMode="auto">
            <a:xfrm>
              <a:off x="748"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3" name="Rectangle 286">
              <a:extLst>
                <a:ext uri="{FF2B5EF4-FFF2-40B4-BE49-F238E27FC236}">
                  <a16:creationId xmlns:a16="http://schemas.microsoft.com/office/drawing/2014/main" id="{636470F0-D090-EC4C-AA83-26DDF30C604E}"/>
                </a:ext>
              </a:extLst>
            </p:cNvPr>
            <p:cNvSpPr>
              <a:spLocks noChangeArrowheads="1"/>
            </p:cNvSpPr>
            <p:nvPr/>
          </p:nvSpPr>
          <p:spPr bwMode="auto">
            <a:xfrm>
              <a:off x="884"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4" name="Rectangle 287">
              <a:extLst>
                <a:ext uri="{FF2B5EF4-FFF2-40B4-BE49-F238E27FC236}">
                  <a16:creationId xmlns:a16="http://schemas.microsoft.com/office/drawing/2014/main" id="{DF30E23F-7FA1-F741-85D9-C1A9F384242F}"/>
                </a:ext>
              </a:extLst>
            </p:cNvPr>
            <p:cNvSpPr>
              <a:spLocks noChangeArrowheads="1"/>
            </p:cNvSpPr>
            <p:nvPr/>
          </p:nvSpPr>
          <p:spPr bwMode="auto">
            <a:xfrm>
              <a:off x="1020"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5" name="Rectangle 288">
              <a:extLst>
                <a:ext uri="{FF2B5EF4-FFF2-40B4-BE49-F238E27FC236}">
                  <a16:creationId xmlns:a16="http://schemas.microsoft.com/office/drawing/2014/main" id="{BB6CD648-A5B8-9F47-8AD6-FEB9E307AF30}"/>
                </a:ext>
              </a:extLst>
            </p:cNvPr>
            <p:cNvSpPr>
              <a:spLocks noChangeArrowheads="1"/>
            </p:cNvSpPr>
            <p:nvPr/>
          </p:nvSpPr>
          <p:spPr bwMode="auto">
            <a:xfrm>
              <a:off x="1157"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6" name="Rectangle 289">
              <a:extLst>
                <a:ext uri="{FF2B5EF4-FFF2-40B4-BE49-F238E27FC236}">
                  <a16:creationId xmlns:a16="http://schemas.microsoft.com/office/drawing/2014/main" id="{752648AF-F75A-9B42-B560-196DDCB6D157}"/>
                </a:ext>
              </a:extLst>
            </p:cNvPr>
            <p:cNvSpPr>
              <a:spLocks noChangeArrowheads="1"/>
            </p:cNvSpPr>
            <p:nvPr/>
          </p:nvSpPr>
          <p:spPr bwMode="auto">
            <a:xfrm>
              <a:off x="1293"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7" name="Rectangle 290">
              <a:extLst>
                <a:ext uri="{FF2B5EF4-FFF2-40B4-BE49-F238E27FC236}">
                  <a16:creationId xmlns:a16="http://schemas.microsoft.com/office/drawing/2014/main" id="{429CF826-7C57-CF44-9000-A5050CBCC4D7}"/>
                </a:ext>
              </a:extLst>
            </p:cNvPr>
            <p:cNvSpPr>
              <a:spLocks noChangeArrowheads="1"/>
            </p:cNvSpPr>
            <p:nvPr/>
          </p:nvSpPr>
          <p:spPr bwMode="auto">
            <a:xfrm>
              <a:off x="1429"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8" name="Rectangle 291">
              <a:extLst>
                <a:ext uri="{FF2B5EF4-FFF2-40B4-BE49-F238E27FC236}">
                  <a16:creationId xmlns:a16="http://schemas.microsoft.com/office/drawing/2014/main" id="{1EE010B2-E242-9049-BC43-CAAEA3FC7668}"/>
                </a:ext>
              </a:extLst>
            </p:cNvPr>
            <p:cNvSpPr>
              <a:spLocks noChangeArrowheads="1"/>
            </p:cNvSpPr>
            <p:nvPr/>
          </p:nvSpPr>
          <p:spPr bwMode="auto">
            <a:xfrm>
              <a:off x="1565"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9" name="Rectangle 292">
              <a:extLst>
                <a:ext uri="{FF2B5EF4-FFF2-40B4-BE49-F238E27FC236}">
                  <a16:creationId xmlns:a16="http://schemas.microsoft.com/office/drawing/2014/main" id="{33BC4296-9699-2742-8F2D-22C1F35BE317}"/>
                </a:ext>
              </a:extLst>
            </p:cNvPr>
            <p:cNvSpPr>
              <a:spLocks noChangeArrowheads="1"/>
            </p:cNvSpPr>
            <p:nvPr/>
          </p:nvSpPr>
          <p:spPr bwMode="auto">
            <a:xfrm>
              <a:off x="1701"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0" name="Rectangle 293">
              <a:extLst>
                <a:ext uri="{FF2B5EF4-FFF2-40B4-BE49-F238E27FC236}">
                  <a16:creationId xmlns:a16="http://schemas.microsoft.com/office/drawing/2014/main" id="{F27C96A1-F527-B44D-B6F4-7B333C540198}"/>
                </a:ext>
              </a:extLst>
            </p:cNvPr>
            <p:cNvSpPr>
              <a:spLocks noChangeArrowheads="1"/>
            </p:cNvSpPr>
            <p:nvPr/>
          </p:nvSpPr>
          <p:spPr bwMode="auto">
            <a:xfrm>
              <a:off x="1837"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1" name="Rectangle 294">
              <a:extLst>
                <a:ext uri="{FF2B5EF4-FFF2-40B4-BE49-F238E27FC236}">
                  <a16:creationId xmlns:a16="http://schemas.microsoft.com/office/drawing/2014/main" id="{4088CBE5-108A-BD40-9858-94F6B7D53382}"/>
                </a:ext>
              </a:extLst>
            </p:cNvPr>
            <p:cNvSpPr>
              <a:spLocks noChangeArrowheads="1"/>
            </p:cNvSpPr>
            <p:nvPr/>
          </p:nvSpPr>
          <p:spPr bwMode="auto">
            <a:xfrm>
              <a:off x="1973"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2" name="Rectangle 295">
              <a:extLst>
                <a:ext uri="{FF2B5EF4-FFF2-40B4-BE49-F238E27FC236}">
                  <a16:creationId xmlns:a16="http://schemas.microsoft.com/office/drawing/2014/main" id="{9380E0FD-38BC-304F-B5EE-43FCF04553E5}"/>
                </a:ext>
              </a:extLst>
            </p:cNvPr>
            <p:cNvSpPr>
              <a:spLocks noChangeArrowheads="1"/>
            </p:cNvSpPr>
            <p:nvPr/>
          </p:nvSpPr>
          <p:spPr bwMode="auto">
            <a:xfrm>
              <a:off x="2109" y="3475"/>
              <a:ext cx="136" cy="136"/>
            </a:xfrm>
            <a:prstGeom prst="rect">
              <a:avLst/>
            </a:prstGeom>
            <a:solidFill>
              <a:schemeClr val="tx1"/>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3" name="Rectangle 296">
              <a:extLst>
                <a:ext uri="{FF2B5EF4-FFF2-40B4-BE49-F238E27FC236}">
                  <a16:creationId xmlns:a16="http://schemas.microsoft.com/office/drawing/2014/main" id="{E64C3506-7385-4F4E-AC78-063BAA6950DD}"/>
                </a:ext>
              </a:extLst>
            </p:cNvPr>
            <p:cNvSpPr>
              <a:spLocks noChangeArrowheads="1"/>
            </p:cNvSpPr>
            <p:nvPr/>
          </p:nvSpPr>
          <p:spPr bwMode="auto">
            <a:xfrm>
              <a:off x="2245"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4" name="Rectangle 297">
              <a:extLst>
                <a:ext uri="{FF2B5EF4-FFF2-40B4-BE49-F238E27FC236}">
                  <a16:creationId xmlns:a16="http://schemas.microsoft.com/office/drawing/2014/main" id="{F81E2410-CC6D-2649-AFF7-89A48445AFAB}"/>
                </a:ext>
              </a:extLst>
            </p:cNvPr>
            <p:cNvSpPr>
              <a:spLocks noChangeArrowheads="1"/>
            </p:cNvSpPr>
            <p:nvPr/>
          </p:nvSpPr>
          <p:spPr bwMode="auto">
            <a:xfrm>
              <a:off x="2381" y="347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5" name="Rectangle 298">
              <a:extLst>
                <a:ext uri="{FF2B5EF4-FFF2-40B4-BE49-F238E27FC236}">
                  <a16:creationId xmlns:a16="http://schemas.microsoft.com/office/drawing/2014/main" id="{5F73D6D4-5C6D-2B4F-9C55-D7759E9DDED2}"/>
                </a:ext>
              </a:extLst>
            </p:cNvPr>
            <p:cNvSpPr>
              <a:spLocks noChangeArrowheads="1"/>
            </p:cNvSpPr>
            <p:nvPr/>
          </p:nvSpPr>
          <p:spPr bwMode="auto">
            <a:xfrm>
              <a:off x="476" y="374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9</a:t>
              </a:r>
            </a:p>
          </p:txBody>
        </p:sp>
        <p:sp>
          <p:nvSpPr>
            <p:cNvPr id="25896" name="Rectangle 299">
              <a:extLst>
                <a:ext uri="{FF2B5EF4-FFF2-40B4-BE49-F238E27FC236}">
                  <a16:creationId xmlns:a16="http://schemas.microsoft.com/office/drawing/2014/main" id="{0CDFF624-B31B-674C-B7BD-003838A1E8BC}"/>
                </a:ext>
              </a:extLst>
            </p:cNvPr>
            <p:cNvSpPr>
              <a:spLocks noChangeArrowheads="1"/>
            </p:cNvSpPr>
            <p:nvPr/>
          </p:nvSpPr>
          <p:spPr bwMode="auto">
            <a:xfrm>
              <a:off x="612"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7" name="Rectangle 300">
              <a:extLst>
                <a:ext uri="{FF2B5EF4-FFF2-40B4-BE49-F238E27FC236}">
                  <a16:creationId xmlns:a16="http://schemas.microsoft.com/office/drawing/2014/main" id="{9974C154-A39A-FD4E-AFD5-3A6A046D2136}"/>
                </a:ext>
              </a:extLst>
            </p:cNvPr>
            <p:cNvSpPr>
              <a:spLocks noChangeArrowheads="1"/>
            </p:cNvSpPr>
            <p:nvPr/>
          </p:nvSpPr>
          <p:spPr bwMode="auto">
            <a:xfrm>
              <a:off x="748"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8" name="Rectangle 301">
              <a:extLst>
                <a:ext uri="{FF2B5EF4-FFF2-40B4-BE49-F238E27FC236}">
                  <a16:creationId xmlns:a16="http://schemas.microsoft.com/office/drawing/2014/main" id="{E1C4F6A4-2CAF-4A45-BBA0-522547CADAF7}"/>
                </a:ext>
              </a:extLst>
            </p:cNvPr>
            <p:cNvSpPr>
              <a:spLocks noChangeArrowheads="1"/>
            </p:cNvSpPr>
            <p:nvPr/>
          </p:nvSpPr>
          <p:spPr bwMode="auto">
            <a:xfrm>
              <a:off x="884"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9" name="Rectangle 302">
              <a:extLst>
                <a:ext uri="{FF2B5EF4-FFF2-40B4-BE49-F238E27FC236}">
                  <a16:creationId xmlns:a16="http://schemas.microsoft.com/office/drawing/2014/main" id="{FE013121-E9B3-B347-B34B-8EFDE32A1FF2}"/>
                </a:ext>
              </a:extLst>
            </p:cNvPr>
            <p:cNvSpPr>
              <a:spLocks noChangeArrowheads="1"/>
            </p:cNvSpPr>
            <p:nvPr/>
          </p:nvSpPr>
          <p:spPr bwMode="auto">
            <a:xfrm>
              <a:off x="1020"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0" name="Rectangle 303">
              <a:extLst>
                <a:ext uri="{FF2B5EF4-FFF2-40B4-BE49-F238E27FC236}">
                  <a16:creationId xmlns:a16="http://schemas.microsoft.com/office/drawing/2014/main" id="{90854D92-B0DA-CF4A-A214-4BE3EA8A0475}"/>
                </a:ext>
              </a:extLst>
            </p:cNvPr>
            <p:cNvSpPr>
              <a:spLocks noChangeArrowheads="1"/>
            </p:cNvSpPr>
            <p:nvPr/>
          </p:nvSpPr>
          <p:spPr bwMode="auto">
            <a:xfrm>
              <a:off x="1157"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1" name="Rectangle 304">
              <a:extLst>
                <a:ext uri="{FF2B5EF4-FFF2-40B4-BE49-F238E27FC236}">
                  <a16:creationId xmlns:a16="http://schemas.microsoft.com/office/drawing/2014/main" id="{9F7DBF1B-B3E1-E749-8348-35BD16310E1E}"/>
                </a:ext>
              </a:extLst>
            </p:cNvPr>
            <p:cNvSpPr>
              <a:spLocks noChangeArrowheads="1"/>
            </p:cNvSpPr>
            <p:nvPr/>
          </p:nvSpPr>
          <p:spPr bwMode="auto">
            <a:xfrm>
              <a:off x="1293"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2" name="Rectangle 305">
              <a:extLst>
                <a:ext uri="{FF2B5EF4-FFF2-40B4-BE49-F238E27FC236}">
                  <a16:creationId xmlns:a16="http://schemas.microsoft.com/office/drawing/2014/main" id="{19C19464-01D5-194D-AF52-55312733F6C8}"/>
                </a:ext>
              </a:extLst>
            </p:cNvPr>
            <p:cNvSpPr>
              <a:spLocks noChangeArrowheads="1"/>
            </p:cNvSpPr>
            <p:nvPr/>
          </p:nvSpPr>
          <p:spPr bwMode="auto">
            <a:xfrm>
              <a:off x="1429"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3" name="Rectangle 306">
              <a:extLst>
                <a:ext uri="{FF2B5EF4-FFF2-40B4-BE49-F238E27FC236}">
                  <a16:creationId xmlns:a16="http://schemas.microsoft.com/office/drawing/2014/main" id="{2703B17A-3D72-DE4F-B02F-AD969E4887D0}"/>
                </a:ext>
              </a:extLst>
            </p:cNvPr>
            <p:cNvSpPr>
              <a:spLocks noChangeArrowheads="1"/>
            </p:cNvSpPr>
            <p:nvPr/>
          </p:nvSpPr>
          <p:spPr bwMode="auto">
            <a:xfrm>
              <a:off x="1565"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4" name="Rectangle 307">
              <a:extLst>
                <a:ext uri="{FF2B5EF4-FFF2-40B4-BE49-F238E27FC236}">
                  <a16:creationId xmlns:a16="http://schemas.microsoft.com/office/drawing/2014/main" id="{B21AAACC-E1D8-9E48-9328-F881EFB3E25A}"/>
                </a:ext>
              </a:extLst>
            </p:cNvPr>
            <p:cNvSpPr>
              <a:spLocks noChangeArrowheads="1"/>
            </p:cNvSpPr>
            <p:nvPr/>
          </p:nvSpPr>
          <p:spPr bwMode="auto">
            <a:xfrm>
              <a:off x="1701"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5" name="Rectangle 308">
              <a:extLst>
                <a:ext uri="{FF2B5EF4-FFF2-40B4-BE49-F238E27FC236}">
                  <a16:creationId xmlns:a16="http://schemas.microsoft.com/office/drawing/2014/main" id="{9D907B4B-6C94-5F40-8C79-6620902CE482}"/>
                </a:ext>
              </a:extLst>
            </p:cNvPr>
            <p:cNvSpPr>
              <a:spLocks noChangeArrowheads="1"/>
            </p:cNvSpPr>
            <p:nvPr/>
          </p:nvSpPr>
          <p:spPr bwMode="auto">
            <a:xfrm>
              <a:off x="1837"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6" name="Rectangle 309">
              <a:extLst>
                <a:ext uri="{FF2B5EF4-FFF2-40B4-BE49-F238E27FC236}">
                  <a16:creationId xmlns:a16="http://schemas.microsoft.com/office/drawing/2014/main" id="{07F4A4D1-CF30-FB40-8147-68A63EC571C0}"/>
                </a:ext>
              </a:extLst>
            </p:cNvPr>
            <p:cNvSpPr>
              <a:spLocks noChangeArrowheads="1"/>
            </p:cNvSpPr>
            <p:nvPr/>
          </p:nvSpPr>
          <p:spPr bwMode="auto">
            <a:xfrm>
              <a:off x="1973"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7" name="Rectangle 310">
              <a:extLst>
                <a:ext uri="{FF2B5EF4-FFF2-40B4-BE49-F238E27FC236}">
                  <a16:creationId xmlns:a16="http://schemas.microsoft.com/office/drawing/2014/main" id="{EA64FA3F-06F5-C943-8FB0-A0D6713B6F35}"/>
                </a:ext>
              </a:extLst>
            </p:cNvPr>
            <p:cNvSpPr>
              <a:spLocks noChangeArrowheads="1"/>
            </p:cNvSpPr>
            <p:nvPr/>
          </p:nvSpPr>
          <p:spPr bwMode="auto">
            <a:xfrm>
              <a:off x="2109"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8" name="Rectangle 311">
              <a:extLst>
                <a:ext uri="{FF2B5EF4-FFF2-40B4-BE49-F238E27FC236}">
                  <a16:creationId xmlns:a16="http://schemas.microsoft.com/office/drawing/2014/main" id="{36FF40D0-5C6F-1249-BCE3-E4FC7B795B07}"/>
                </a:ext>
              </a:extLst>
            </p:cNvPr>
            <p:cNvSpPr>
              <a:spLocks noChangeArrowheads="1"/>
            </p:cNvSpPr>
            <p:nvPr/>
          </p:nvSpPr>
          <p:spPr bwMode="auto">
            <a:xfrm>
              <a:off x="2245"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9" name="Rectangle 312">
              <a:extLst>
                <a:ext uri="{FF2B5EF4-FFF2-40B4-BE49-F238E27FC236}">
                  <a16:creationId xmlns:a16="http://schemas.microsoft.com/office/drawing/2014/main" id="{D6CA76B2-122B-F14B-A9DF-643D2BA05D2F}"/>
                </a:ext>
              </a:extLst>
            </p:cNvPr>
            <p:cNvSpPr>
              <a:spLocks noChangeArrowheads="1"/>
            </p:cNvSpPr>
            <p:nvPr/>
          </p:nvSpPr>
          <p:spPr bwMode="auto">
            <a:xfrm>
              <a:off x="2381"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0" name="Rectangle 313">
              <a:extLst>
                <a:ext uri="{FF2B5EF4-FFF2-40B4-BE49-F238E27FC236}">
                  <a16:creationId xmlns:a16="http://schemas.microsoft.com/office/drawing/2014/main" id="{5474A45C-5E5A-E744-853D-2764601AD2D9}"/>
                </a:ext>
              </a:extLst>
            </p:cNvPr>
            <p:cNvSpPr>
              <a:spLocks noChangeArrowheads="1"/>
            </p:cNvSpPr>
            <p:nvPr/>
          </p:nvSpPr>
          <p:spPr bwMode="auto">
            <a:xfrm>
              <a:off x="612"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1" name="Rectangle 314">
              <a:extLst>
                <a:ext uri="{FF2B5EF4-FFF2-40B4-BE49-F238E27FC236}">
                  <a16:creationId xmlns:a16="http://schemas.microsoft.com/office/drawing/2014/main" id="{1F683E0C-5C9C-4F4E-9450-65079D195F6D}"/>
                </a:ext>
              </a:extLst>
            </p:cNvPr>
            <p:cNvSpPr>
              <a:spLocks noChangeArrowheads="1"/>
            </p:cNvSpPr>
            <p:nvPr/>
          </p:nvSpPr>
          <p:spPr bwMode="auto">
            <a:xfrm>
              <a:off x="748"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2" name="Rectangle 315">
              <a:extLst>
                <a:ext uri="{FF2B5EF4-FFF2-40B4-BE49-F238E27FC236}">
                  <a16:creationId xmlns:a16="http://schemas.microsoft.com/office/drawing/2014/main" id="{4FEFF3F9-9A3F-FF4B-A882-D9A20F6EECD9}"/>
                </a:ext>
              </a:extLst>
            </p:cNvPr>
            <p:cNvSpPr>
              <a:spLocks noChangeArrowheads="1"/>
            </p:cNvSpPr>
            <p:nvPr/>
          </p:nvSpPr>
          <p:spPr bwMode="auto">
            <a:xfrm>
              <a:off x="884"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3" name="Rectangle 316">
              <a:extLst>
                <a:ext uri="{FF2B5EF4-FFF2-40B4-BE49-F238E27FC236}">
                  <a16:creationId xmlns:a16="http://schemas.microsoft.com/office/drawing/2014/main" id="{BE75E52B-A4FF-E249-9484-CBC5AC3A3B8B}"/>
                </a:ext>
              </a:extLst>
            </p:cNvPr>
            <p:cNvSpPr>
              <a:spLocks noChangeArrowheads="1"/>
            </p:cNvSpPr>
            <p:nvPr/>
          </p:nvSpPr>
          <p:spPr bwMode="auto">
            <a:xfrm>
              <a:off x="1020"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4" name="Rectangle 317">
              <a:extLst>
                <a:ext uri="{FF2B5EF4-FFF2-40B4-BE49-F238E27FC236}">
                  <a16:creationId xmlns:a16="http://schemas.microsoft.com/office/drawing/2014/main" id="{764A6ED8-6FB0-0246-B5A8-D793C4B1C6B9}"/>
                </a:ext>
              </a:extLst>
            </p:cNvPr>
            <p:cNvSpPr>
              <a:spLocks noChangeArrowheads="1"/>
            </p:cNvSpPr>
            <p:nvPr/>
          </p:nvSpPr>
          <p:spPr bwMode="auto">
            <a:xfrm>
              <a:off x="1157"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5" name="Rectangle 318">
              <a:extLst>
                <a:ext uri="{FF2B5EF4-FFF2-40B4-BE49-F238E27FC236}">
                  <a16:creationId xmlns:a16="http://schemas.microsoft.com/office/drawing/2014/main" id="{1A417CD8-9959-DF46-8051-CC3BFF0E1FEB}"/>
                </a:ext>
              </a:extLst>
            </p:cNvPr>
            <p:cNvSpPr>
              <a:spLocks noChangeArrowheads="1"/>
            </p:cNvSpPr>
            <p:nvPr/>
          </p:nvSpPr>
          <p:spPr bwMode="auto">
            <a:xfrm>
              <a:off x="1293"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6" name="Rectangle 319">
              <a:extLst>
                <a:ext uri="{FF2B5EF4-FFF2-40B4-BE49-F238E27FC236}">
                  <a16:creationId xmlns:a16="http://schemas.microsoft.com/office/drawing/2014/main" id="{D3A61858-BF39-7945-9088-32CA130EBE2A}"/>
                </a:ext>
              </a:extLst>
            </p:cNvPr>
            <p:cNvSpPr>
              <a:spLocks noChangeArrowheads="1"/>
            </p:cNvSpPr>
            <p:nvPr/>
          </p:nvSpPr>
          <p:spPr bwMode="auto">
            <a:xfrm>
              <a:off x="1429"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7" name="Rectangle 320">
              <a:extLst>
                <a:ext uri="{FF2B5EF4-FFF2-40B4-BE49-F238E27FC236}">
                  <a16:creationId xmlns:a16="http://schemas.microsoft.com/office/drawing/2014/main" id="{E74AAF29-4584-C842-9F99-EAA8EDD9F0F7}"/>
                </a:ext>
              </a:extLst>
            </p:cNvPr>
            <p:cNvSpPr>
              <a:spLocks noChangeArrowheads="1"/>
            </p:cNvSpPr>
            <p:nvPr/>
          </p:nvSpPr>
          <p:spPr bwMode="auto">
            <a:xfrm>
              <a:off x="1565"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8" name="Rectangle 321">
              <a:extLst>
                <a:ext uri="{FF2B5EF4-FFF2-40B4-BE49-F238E27FC236}">
                  <a16:creationId xmlns:a16="http://schemas.microsoft.com/office/drawing/2014/main" id="{E4DC322E-C45A-BF47-915D-5690CB9BA0CB}"/>
                </a:ext>
              </a:extLst>
            </p:cNvPr>
            <p:cNvSpPr>
              <a:spLocks noChangeArrowheads="1"/>
            </p:cNvSpPr>
            <p:nvPr/>
          </p:nvSpPr>
          <p:spPr bwMode="auto">
            <a:xfrm>
              <a:off x="1701"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9" name="Rectangle 322">
              <a:extLst>
                <a:ext uri="{FF2B5EF4-FFF2-40B4-BE49-F238E27FC236}">
                  <a16:creationId xmlns:a16="http://schemas.microsoft.com/office/drawing/2014/main" id="{466A48C8-1E80-4A48-93CB-D37743C08222}"/>
                </a:ext>
              </a:extLst>
            </p:cNvPr>
            <p:cNvSpPr>
              <a:spLocks noChangeArrowheads="1"/>
            </p:cNvSpPr>
            <p:nvPr/>
          </p:nvSpPr>
          <p:spPr bwMode="auto">
            <a:xfrm>
              <a:off x="1837"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0" name="Rectangle 323">
              <a:extLst>
                <a:ext uri="{FF2B5EF4-FFF2-40B4-BE49-F238E27FC236}">
                  <a16:creationId xmlns:a16="http://schemas.microsoft.com/office/drawing/2014/main" id="{EF187618-7DBE-9943-9BB8-C492CCF7B39F}"/>
                </a:ext>
              </a:extLst>
            </p:cNvPr>
            <p:cNvSpPr>
              <a:spLocks noChangeArrowheads="1"/>
            </p:cNvSpPr>
            <p:nvPr/>
          </p:nvSpPr>
          <p:spPr bwMode="auto">
            <a:xfrm>
              <a:off x="1973"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1" name="Rectangle 324">
              <a:extLst>
                <a:ext uri="{FF2B5EF4-FFF2-40B4-BE49-F238E27FC236}">
                  <a16:creationId xmlns:a16="http://schemas.microsoft.com/office/drawing/2014/main" id="{35EF25A7-546A-9F48-838C-4A3696520FDC}"/>
                </a:ext>
              </a:extLst>
            </p:cNvPr>
            <p:cNvSpPr>
              <a:spLocks noChangeArrowheads="1"/>
            </p:cNvSpPr>
            <p:nvPr/>
          </p:nvSpPr>
          <p:spPr bwMode="auto">
            <a:xfrm>
              <a:off x="2109"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2" name="Rectangle 325">
              <a:extLst>
                <a:ext uri="{FF2B5EF4-FFF2-40B4-BE49-F238E27FC236}">
                  <a16:creationId xmlns:a16="http://schemas.microsoft.com/office/drawing/2014/main" id="{DF21491D-A1B1-5644-A029-851679E7B326}"/>
                </a:ext>
              </a:extLst>
            </p:cNvPr>
            <p:cNvSpPr>
              <a:spLocks noChangeArrowheads="1"/>
            </p:cNvSpPr>
            <p:nvPr/>
          </p:nvSpPr>
          <p:spPr bwMode="auto">
            <a:xfrm>
              <a:off x="2245"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3" name="Rectangle 326">
              <a:extLst>
                <a:ext uri="{FF2B5EF4-FFF2-40B4-BE49-F238E27FC236}">
                  <a16:creationId xmlns:a16="http://schemas.microsoft.com/office/drawing/2014/main" id="{37BD7A9B-56A9-D544-9E47-8DEA8B3FA5F4}"/>
                </a:ext>
              </a:extLst>
            </p:cNvPr>
            <p:cNvSpPr>
              <a:spLocks noChangeArrowheads="1"/>
            </p:cNvSpPr>
            <p:nvPr/>
          </p:nvSpPr>
          <p:spPr bwMode="auto">
            <a:xfrm>
              <a:off x="2381"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4" name="Rectangle 327">
              <a:extLst>
                <a:ext uri="{FF2B5EF4-FFF2-40B4-BE49-F238E27FC236}">
                  <a16:creationId xmlns:a16="http://schemas.microsoft.com/office/drawing/2014/main" id="{FF96F9C9-4C46-AA4C-A214-40A88DFA2331}"/>
                </a:ext>
              </a:extLst>
            </p:cNvPr>
            <p:cNvSpPr>
              <a:spLocks noChangeArrowheads="1"/>
            </p:cNvSpPr>
            <p:nvPr/>
          </p:nvSpPr>
          <p:spPr bwMode="auto">
            <a:xfrm>
              <a:off x="612"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sp>
          <p:nvSpPr>
            <p:cNvPr id="25925" name="Rectangle 328">
              <a:extLst>
                <a:ext uri="{FF2B5EF4-FFF2-40B4-BE49-F238E27FC236}">
                  <a16:creationId xmlns:a16="http://schemas.microsoft.com/office/drawing/2014/main" id="{20660522-189C-2145-8DD1-0B64301D4D52}"/>
                </a:ext>
              </a:extLst>
            </p:cNvPr>
            <p:cNvSpPr>
              <a:spLocks noChangeArrowheads="1"/>
            </p:cNvSpPr>
            <p:nvPr/>
          </p:nvSpPr>
          <p:spPr bwMode="auto">
            <a:xfrm>
              <a:off x="748"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926" name="Rectangle 329">
              <a:extLst>
                <a:ext uri="{FF2B5EF4-FFF2-40B4-BE49-F238E27FC236}">
                  <a16:creationId xmlns:a16="http://schemas.microsoft.com/office/drawing/2014/main" id="{74B5425C-BF46-C544-8BDB-E5CC4740894C}"/>
                </a:ext>
              </a:extLst>
            </p:cNvPr>
            <p:cNvSpPr>
              <a:spLocks noChangeArrowheads="1"/>
            </p:cNvSpPr>
            <p:nvPr/>
          </p:nvSpPr>
          <p:spPr bwMode="auto">
            <a:xfrm>
              <a:off x="884"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927" name="Rectangle 330">
              <a:extLst>
                <a:ext uri="{FF2B5EF4-FFF2-40B4-BE49-F238E27FC236}">
                  <a16:creationId xmlns:a16="http://schemas.microsoft.com/office/drawing/2014/main" id="{3324F0B5-4754-A840-892F-053156BA0706}"/>
                </a:ext>
              </a:extLst>
            </p:cNvPr>
            <p:cNvSpPr>
              <a:spLocks noChangeArrowheads="1"/>
            </p:cNvSpPr>
            <p:nvPr/>
          </p:nvSpPr>
          <p:spPr bwMode="auto">
            <a:xfrm>
              <a:off x="1020"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928" name="Rectangle 331">
              <a:extLst>
                <a:ext uri="{FF2B5EF4-FFF2-40B4-BE49-F238E27FC236}">
                  <a16:creationId xmlns:a16="http://schemas.microsoft.com/office/drawing/2014/main" id="{9C37ECB9-0DA4-864C-A385-6096293F1E62}"/>
                </a:ext>
              </a:extLst>
            </p:cNvPr>
            <p:cNvSpPr>
              <a:spLocks noChangeArrowheads="1"/>
            </p:cNvSpPr>
            <p:nvPr/>
          </p:nvSpPr>
          <p:spPr bwMode="auto">
            <a:xfrm>
              <a:off x="1156"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4</a:t>
              </a:r>
            </a:p>
          </p:txBody>
        </p:sp>
        <p:sp>
          <p:nvSpPr>
            <p:cNvPr id="25929" name="Rectangle 332">
              <a:extLst>
                <a:ext uri="{FF2B5EF4-FFF2-40B4-BE49-F238E27FC236}">
                  <a16:creationId xmlns:a16="http://schemas.microsoft.com/office/drawing/2014/main" id="{FC34E34A-5070-4746-8787-5FD5CF1CDA57}"/>
                </a:ext>
              </a:extLst>
            </p:cNvPr>
            <p:cNvSpPr>
              <a:spLocks noChangeArrowheads="1"/>
            </p:cNvSpPr>
            <p:nvPr/>
          </p:nvSpPr>
          <p:spPr bwMode="auto">
            <a:xfrm>
              <a:off x="1293"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5</a:t>
              </a:r>
            </a:p>
          </p:txBody>
        </p:sp>
        <p:sp>
          <p:nvSpPr>
            <p:cNvPr id="25930" name="Rectangle 333">
              <a:extLst>
                <a:ext uri="{FF2B5EF4-FFF2-40B4-BE49-F238E27FC236}">
                  <a16:creationId xmlns:a16="http://schemas.microsoft.com/office/drawing/2014/main" id="{969EEF38-220F-4B4A-BDF8-4F6679FFD994}"/>
                </a:ext>
              </a:extLst>
            </p:cNvPr>
            <p:cNvSpPr>
              <a:spLocks noChangeArrowheads="1"/>
            </p:cNvSpPr>
            <p:nvPr/>
          </p:nvSpPr>
          <p:spPr bwMode="auto">
            <a:xfrm>
              <a:off x="1429"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6</a:t>
              </a:r>
            </a:p>
          </p:txBody>
        </p:sp>
        <p:sp>
          <p:nvSpPr>
            <p:cNvPr id="25931" name="Rectangle 334">
              <a:extLst>
                <a:ext uri="{FF2B5EF4-FFF2-40B4-BE49-F238E27FC236}">
                  <a16:creationId xmlns:a16="http://schemas.microsoft.com/office/drawing/2014/main" id="{1EF2ED88-DC5F-8748-B7DD-306CBA9A64A6}"/>
                </a:ext>
              </a:extLst>
            </p:cNvPr>
            <p:cNvSpPr>
              <a:spLocks noChangeArrowheads="1"/>
            </p:cNvSpPr>
            <p:nvPr/>
          </p:nvSpPr>
          <p:spPr bwMode="auto">
            <a:xfrm>
              <a:off x="1565"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7</a:t>
              </a:r>
            </a:p>
          </p:txBody>
        </p:sp>
        <p:sp>
          <p:nvSpPr>
            <p:cNvPr id="25932" name="Rectangle 335">
              <a:extLst>
                <a:ext uri="{FF2B5EF4-FFF2-40B4-BE49-F238E27FC236}">
                  <a16:creationId xmlns:a16="http://schemas.microsoft.com/office/drawing/2014/main" id="{3AA0134B-2910-5943-B9D4-E5CC1F41EB90}"/>
                </a:ext>
              </a:extLst>
            </p:cNvPr>
            <p:cNvSpPr>
              <a:spLocks noChangeArrowheads="1"/>
            </p:cNvSpPr>
            <p:nvPr/>
          </p:nvSpPr>
          <p:spPr bwMode="auto">
            <a:xfrm>
              <a:off x="1701"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8</a:t>
              </a:r>
            </a:p>
          </p:txBody>
        </p:sp>
        <p:sp>
          <p:nvSpPr>
            <p:cNvPr id="25933" name="Rectangle 336">
              <a:extLst>
                <a:ext uri="{FF2B5EF4-FFF2-40B4-BE49-F238E27FC236}">
                  <a16:creationId xmlns:a16="http://schemas.microsoft.com/office/drawing/2014/main" id="{FA49A897-19C2-D34F-956C-8490EB218AA8}"/>
                </a:ext>
              </a:extLst>
            </p:cNvPr>
            <p:cNvSpPr>
              <a:spLocks noChangeArrowheads="1"/>
            </p:cNvSpPr>
            <p:nvPr/>
          </p:nvSpPr>
          <p:spPr bwMode="auto">
            <a:xfrm>
              <a:off x="1837"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9</a:t>
              </a:r>
            </a:p>
          </p:txBody>
        </p:sp>
        <p:sp>
          <p:nvSpPr>
            <p:cNvPr id="25934" name="Rectangle 337">
              <a:extLst>
                <a:ext uri="{FF2B5EF4-FFF2-40B4-BE49-F238E27FC236}">
                  <a16:creationId xmlns:a16="http://schemas.microsoft.com/office/drawing/2014/main" id="{E6AC4635-6967-2B40-87D5-DCE4C8786BE4}"/>
                </a:ext>
              </a:extLst>
            </p:cNvPr>
            <p:cNvSpPr>
              <a:spLocks noChangeArrowheads="1"/>
            </p:cNvSpPr>
            <p:nvPr/>
          </p:nvSpPr>
          <p:spPr bwMode="auto">
            <a:xfrm>
              <a:off x="1973"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10</a:t>
              </a:r>
            </a:p>
          </p:txBody>
        </p:sp>
        <p:sp>
          <p:nvSpPr>
            <p:cNvPr id="25935" name="Rectangle 338">
              <a:extLst>
                <a:ext uri="{FF2B5EF4-FFF2-40B4-BE49-F238E27FC236}">
                  <a16:creationId xmlns:a16="http://schemas.microsoft.com/office/drawing/2014/main" id="{083739BD-F6CF-E145-B0B0-43E602662072}"/>
                </a:ext>
              </a:extLst>
            </p:cNvPr>
            <p:cNvSpPr>
              <a:spLocks noChangeArrowheads="1"/>
            </p:cNvSpPr>
            <p:nvPr/>
          </p:nvSpPr>
          <p:spPr bwMode="auto">
            <a:xfrm>
              <a:off x="2109"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11</a:t>
              </a:r>
            </a:p>
          </p:txBody>
        </p:sp>
        <p:sp>
          <p:nvSpPr>
            <p:cNvPr id="25936" name="Rectangle 339">
              <a:extLst>
                <a:ext uri="{FF2B5EF4-FFF2-40B4-BE49-F238E27FC236}">
                  <a16:creationId xmlns:a16="http://schemas.microsoft.com/office/drawing/2014/main" id="{075D9AC2-53DF-4746-B529-D01E0E2E13A6}"/>
                </a:ext>
              </a:extLst>
            </p:cNvPr>
            <p:cNvSpPr>
              <a:spLocks noChangeArrowheads="1"/>
            </p:cNvSpPr>
            <p:nvPr/>
          </p:nvSpPr>
          <p:spPr bwMode="auto">
            <a:xfrm>
              <a:off x="2245"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12</a:t>
              </a:r>
            </a:p>
          </p:txBody>
        </p:sp>
        <p:sp>
          <p:nvSpPr>
            <p:cNvPr id="25937" name="Rectangle 340">
              <a:extLst>
                <a:ext uri="{FF2B5EF4-FFF2-40B4-BE49-F238E27FC236}">
                  <a16:creationId xmlns:a16="http://schemas.microsoft.com/office/drawing/2014/main" id="{F5DE3AB3-FD80-6E40-9537-9A0D2F6BD1B0}"/>
                </a:ext>
              </a:extLst>
            </p:cNvPr>
            <p:cNvSpPr>
              <a:spLocks noChangeArrowheads="1"/>
            </p:cNvSpPr>
            <p:nvPr/>
          </p:nvSpPr>
          <p:spPr bwMode="auto">
            <a:xfrm>
              <a:off x="2381"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13</a:t>
              </a:r>
            </a:p>
          </p:txBody>
        </p:sp>
        <p:sp>
          <p:nvSpPr>
            <p:cNvPr id="25938" name="Rectangle 341">
              <a:extLst>
                <a:ext uri="{FF2B5EF4-FFF2-40B4-BE49-F238E27FC236}">
                  <a16:creationId xmlns:a16="http://schemas.microsoft.com/office/drawing/2014/main" id="{B67CEF74-EA9B-DA42-ACFE-86735FF03C66}"/>
                </a:ext>
              </a:extLst>
            </p:cNvPr>
            <p:cNvSpPr>
              <a:spLocks noChangeArrowheads="1"/>
            </p:cNvSpPr>
            <p:nvPr/>
          </p:nvSpPr>
          <p:spPr bwMode="auto">
            <a:xfrm>
              <a:off x="476" y="2523"/>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grpSp>
      <p:grpSp>
        <p:nvGrpSpPr>
          <p:cNvPr id="6" name="Group 352">
            <a:extLst>
              <a:ext uri="{FF2B5EF4-FFF2-40B4-BE49-F238E27FC236}">
                <a16:creationId xmlns:a16="http://schemas.microsoft.com/office/drawing/2014/main" id="{D10FD5CF-867D-C040-A71F-D9ABCACF28E6}"/>
              </a:ext>
            </a:extLst>
          </p:cNvPr>
          <p:cNvGrpSpPr>
            <a:grpSpLocks/>
          </p:cNvGrpSpPr>
          <p:nvPr/>
        </p:nvGrpSpPr>
        <p:grpSpPr bwMode="auto">
          <a:xfrm>
            <a:off x="7173914" y="4148139"/>
            <a:ext cx="2738437" cy="1944687"/>
            <a:chOff x="3470" y="2432"/>
            <a:chExt cx="1725" cy="1225"/>
          </a:xfrm>
        </p:grpSpPr>
        <p:sp>
          <p:nvSpPr>
            <p:cNvPr id="25773" name="Rectangle 351">
              <a:extLst>
                <a:ext uri="{FF2B5EF4-FFF2-40B4-BE49-F238E27FC236}">
                  <a16:creationId xmlns:a16="http://schemas.microsoft.com/office/drawing/2014/main" id="{08EB2678-77A1-0E4E-97D2-26223DAAF5B1}"/>
                </a:ext>
              </a:extLst>
            </p:cNvPr>
            <p:cNvSpPr>
              <a:spLocks noChangeArrowheads="1"/>
            </p:cNvSpPr>
            <p:nvPr/>
          </p:nvSpPr>
          <p:spPr bwMode="auto">
            <a:xfrm>
              <a:off x="3470" y="2432"/>
              <a:ext cx="1542" cy="122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5774" name="Rectangle 342">
              <a:extLst>
                <a:ext uri="{FF2B5EF4-FFF2-40B4-BE49-F238E27FC236}">
                  <a16:creationId xmlns:a16="http://schemas.microsoft.com/office/drawing/2014/main" id="{61BE8531-7449-AA41-B98F-ECDDF8FB9C8D}"/>
                </a:ext>
              </a:extLst>
            </p:cNvPr>
            <p:cNvSpPr>
              <a:spLocks noChangeArrowheads="1"/>
            </p:cNvSpPr>
            <p:nvPr/>
          </p:nvSpPr>
          <p:spPr bwMode="auto">
            <a:xfrm>
              <a:off x="3515" y="2478"/>
              <a:ext cx="1680"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drawLine(0,3,0,11)</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drawRectangle(1,3,5,9)</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drawLine(1,12,2,12)</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drawLine(3,10,3,11)</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drawLine(6,4,6,9)</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drawLine(7,0,7,12)</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drawLine(8,1,8,12)</a:t>
              </a:r>
            </a:p>
            <a:p>
              <a:pPr eaLnBrk="0" fontAlgn="base" hangingPunct="0">
                <a:spcBef>
                  <a:spcPct val="0"/>
                </a:spcBef>
                <a:spcAft>
                  <a:spcPct val="0"/>
                </a:spcAft>
                <a:buClr>
                  <a:srgbClr val="006600"/>
                </a:buClr>
                <a:buSzPct val="85000"/>
              </a:pPr>
              <a:endParaRPr lang="en-US" altLang="en-CN" sz="1600">
                <a:solidFill>
                  <a:srgbClr val="000000"/>
                </a:solidFill>
                <a:cs typeface="Arial" panose="020B0604020202020204" pitchFamily="34" charset="0"/>
              </a:endParaRPr>
            </a:p>
          </p:txBody>
        </p:sp>
      </p:grpSp>
      <p:sp>
        <p:nvSpPr>
          <p:cNvPr id="531802" name="Rectangle 346">
            <a:extLst>
              <a:ext uri="{FF2B5EF4-FFF2-40B4-BE49-F238E27FC236}">
                <a16:creationId xmlns:a16="http://schemas.microsoft.com/office/drawing/2014/main" id="{FF8E5A2B-FFE8-4542-8789-757B6E3F8A93}"/>
              </a:ext>
            </a:extLst>
          </p:cNvPr>
          <p:cNvSpPr>
            <a:spLocks noChangeArrowheads="1"/>
          </p:cNvSpPr>
          <p:nvPr/>
        </p:nvSpPr>
        <p:spPr bwMode="auto">
          <a:xfrm>
            <a:off x="8472488" y="908050"/>
            <a:ext cx="2195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cs typeface="Arial" panose="020B0604020202020204" pitchFamily="34" charset="0"/>
              </a:rPr>
              <a:t>(Primitive operation)</a:t>
            </a:r>
          </a:p>
        </p:txBody>
      </p:sp>
      <p:grpSp>
        <p:nvGrpSpPr>
          <p:cNvPr id="7" name="Group 356">
            <a:extLst>
              <a:ext uri="{FF2B5EF4-FFF2-40B4-BE49-F238E27FC236}">
                <a16:creationId xmlns:a16="http://schemas.microsoft.com/office/drawing/2014/main" id="{F57112AF-C5C4-FF41-9FC0-8A011A90E60F}"/>
              </a:ext>
            </a:extLst>
          </p:cNvPr>
          <p:cNvGrpSpPr>
            <a:grpSpLocks/>
          </p:cNvGrpSpPr>
          <p:nvPr/>
        </p:nvGrpSpPr>
        <p:grpSpPr bwMode="auto">
          <a:xfrm>
            <a:off x="6383338" y="2854325"/>
            <a:ext cx="3816350" cy="503238"/>
            <a:chOff x="3061" y="1798"/>
            <a:chExt cx="2404" cy="317"/>
          </a:xfrm>
        </p:grpSpPr>
        <p:sp>
          <p:nvSpPr>
            <p:cNvPr id="25771" name="Rectangle 343">
              <a:extLst>
                <a:ext uri="{FF2B5EF4-FFF2-40B4-BE49-F238E27FC236}">
                  <a16:creationId xmlns:a16="http://schemas.microsoft.com/office/drawing/2014/main" id="{97A9C7C9-32A7-E148-BF8E-638B488B0653}"/>
                </a:ext>
              </a:extLst>
            </p:cNvPr>
            <p:cNvSpPr>
              <a:spLocks noChangeArrowheads="1"/>
            </p:cNvSpPr>
            <p:nvPr/>
          </p:nvSpPr>
          <p:spPr bwMode="auto">
            <a:xfrm>
              <a:off x="3515" y="1827"/>
              <a:ext cx="19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drawTriangle(x1,y1,x2,y2,x3,y3)</a:t>
              </a:r>
            </a:p>
          </p:txBody>
        </p:sp>
        <p:sp>
          <p:nvSpPr>
            <p:cNvPr id="25772" name="AutoShape 347">
              <a:extLst>
                <a:ext uri="{FF2B5EF4-FFF2-40B4-BE49-F238E27FC236}">
                  <a16:creationId xmlns:a16="http://schemas.microsoft.com/office/drawing/2014/main" id="{FC6636B6-05FD-CD4A-9B3A-9E13BA4041EF}"/>
                </a:ext>
              </a:extLst>
            </p:cNvPr>
            <p:cNvSpPr>
              <a:spLocks noChangeArrowheads="1"/>
            </p:cNvSpPr>
            <p:nvPr/>
          </p:nvSpPr>
          <p:spPr bwMode="auto">
            <a:xfrm>
              <a:off x="3061" y="1798"/>
              <a:ext cx="318" cy="226"/>
            </a:xfrm>
            <a:prstGeom prst="rtTriangle">
              <a:avLst/>
            </a:prstGeom>
            <a:solidFill>
              <a:schemeClr val="tx1"/>
            </a:solidFill>
            <a:ln w="63500" algn="ctr">
              <a:solidFill>
                <a:schemeClr val="tx1"/>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31804" name="Rectangle 348">
            <a:extLst>
              <a:ext uri="{FF2B5EF4-FFF2-40B4-BE49-F238E27FC236}">
                <a16:creationId xmlns:a16="http://schemas.microsoft.com/office/drawing/2014/main" id="{1F23233C-D127-4E4B-9035-2BF5561629B0}"/>
              </a:ext>
            </a:extLst>
          </p:cNvPr>
          <p:cNvSpPr>
            <a:spLocks noChangeArrowheads="1"/>
          </p:cNvSpPr>
          <p:nvPr/>
        </p:nvSpPr>
        <p:spPr bwMode="auto">
          <a:xfrm>
            <a:off x="7104064" y="3357563"/>
            <a:ext cx="309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etc. </a:t>
            </a:r>
            <a:r>
              <a:rPr lang="en-US" altLang="en-CN" sz="1200">
                <a:solidFill>
                  <a:srgbClr val="000000"/>
                </a:solidFill>
                <a:cs typeface="Arial" panose="020B0604020202020204" pitchFamily="34" charset="0"/>
              </a:rPr>
              <a:t>(a few more similar operations)</a:t>
            </a:r>
          </a:p>
        </p:txBody>
      </p:sp>
      <p:grpSp>
        <p:nvGrpSpPr>
          <p:cNvPr id="8" name="Group 357">
            <a:extLst>
              <a:ext uri="{FF2B5EF4-FFF2-40B4-BE49-F238E27FC236}">
                <a16:creationId xmlns:a16="http://schemas.microsoft.com/office/drawing/2014/main" id="{CFC66D6D-2809-2C47-9EB5-3F1A90C495FC}"/>
              </a:ext>
            </a:extLst>
          </p:cNvPr>
          <p:cNvGrpSpPr>
            <a:grpSpLocks/>
          </p:cNvGrpSpPr>
          <p:nvPr/>
        </p:nvGrpSpPr>
        <p:grpSpPr bwMode="auto">
          <a:xfrm>
            <a:off x="2279650" y="909638"/>
            <a:ext cx="3240088" cy="2374900"/>
            <a:chOff x="476" y="573"/>
            <a:chExt cx="2041" cy="1496"/>
          </a:xfrm>
        </p:grpSpPr>
        <p:grpSp>
          <p:nvGrpSpPr>
            <p:cNvPr id="25615" name="Group 344">
              <a:extLst>
                <a:ext uri="{FF2B5EF4-FFF2-40B4-BE49-F238E27FC236}">
                  <a16:creationId xmlns:a16="http://schemas.microsoft.com/office/drawing/2014/main" id="{99B73343-F8C2-A14C-BBFC-6B7DAFBCC1E5}"/>
                </a:ext>
              </a:extLst>
            </p:cNvPr>
            <p:cNvGrpSpPr>
              <a:grpSpLocks/>
            </p:cNvGrpSpPr>
            <p:nvPr/>
          </p:nvGrpSpPr>
          <p:grpSpPr bwMode="auto">
            <a:xfrm>
              <a:off x="476" y="573"/>
              <a:ext cx="2041" cy="1496"/>
              <a:chOff x="476" y="572"/>
              <a:chExt cx="2041" cy="1496"/>
            </a:xfrm>
          </p:grpSpPr>
          <p:sp>
            <p:nvSpPr>
              <p:cNvPr id="25617" name="Rectangle 10">
                <a:extLst>
                  <a:ext uri="{FF2B5EF4-FFF2-40B4-BE49-F238E27FC236}">
                    <a16:creationId xmlns:a16="http://schemas.microsoft.com/office/drawing/2014/main" id="{A1DFD47D-714C-B540-961C-D8368F20CDCE}"/>
                  </a:ext>
                </a:extLst>
              </p:cNvPr>
              <p:cNvSpPr>
                <a:spLocks noChangeArrowheads="1"/>
              </p:cNvSpPr>
              <p:nvPr/>
            </p:nvSpPr>
            <p:spPr bwMode="auto">
              <a:xfrm>
                <a:off x="476" y="845"/>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618" name="Rectangle 11">
                <a:extLst>
                  <a:ext uri="{FF2B5EF4-FFF2-40B4-BE49-F238E27FC236}">
                    <a16:creationId xmlns:a16="http://schemas.microsoft.com/office/drawing/2014/main" id="{E378ACA7-F7C8-394E-9B39-2860C334683A}"/>
                  </a:ext>
                </a:extLst>
              </p:cNvPr>
              <p:cNvSpPr>
                <a:spLocks noChangeArrowheads="1"/>
              </p:cNvSpPr>
              <p:nvPr/>
            </p:nvSpPr>
            <p:spPr bwMode="auto">
              <a:xfrm>
                <a:off x="612"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19" name="Rectangle 12">
                <a:extLst>
                  <a:ext uri="{FF2B5EF4-FFF2-40B4-BE49-F238E27FC236}">
                    <a16:creationId xmlns:a16="http://schemas.microsoft.com/office/drawing/2014/main" id="{E12D4F8D-609D-114C-887E-49A517893DE5}"/>
                  </a:ext>
                </a:extLst>
              </p:cNvPr>
              <p:cNvSpPr>
                <a:spLocks noChangeArrowheads="1"/>
              </p:cNvSpPr>
              <p:nvPr/>
            </p:nvSpPr>
            <p:spPr bwMode="auto">
              <a:xfrm>
                <a:off x="748"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0" name="Rectangle 13">
                <a:extLst>
                  <a:ext uri="{FF2B5EF4-FFF2-40B4-BE49-F238E27FC236}">
                    <a16:creationId xmlns:a16="http://schemas.microsoft.com/office/drawing/2014/main" id="{21E00F8A-45A1-C642-80B2-4664DF5B3100}"/>
                  </a:ext>
                </a:extLst>
              </p:cNvPr>
              <p:cNvSpPr>
                <a:spLocks noChangeArrowheads="1"/>
              </p:cNvSpPr>
              <p:nvPr/>
            </p:nvSpPr>
            <p:spPr bwMode="auto">
              <a:xfrm>
                <a:off x="884"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1" name="Rectangle 14">
                <a:extLst>
                  <a:ext uri="{FF2B5EF4-FFF2-40B4-BE49-F238E27FC236}">
                    <a16:creationId xmlns:a16="http://schemas.microsoft.com/office/drawing/2014/main" id="{2626D3C4-F996-994B-A9A3-C43D8E59EFC7}"/>
                  </a:ext>
                </a:extLst>
              </p:cNvPr>
              <p:cNvSpPr>
                <a:spLocks noChangeArrowheads="1"/>
              </p:cNvSpPr>
              <p:nvPr/>
            </p:nvSpPr>
            <p:spPr bwMode="auto">
              <a:xfrm>
                <a:off x="1020"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2" name="Rectangle 15">
                <a:extLst>
                  <a:ext uri="{FF2B5EF4-FFF2-40B4-BE49-F238E27FC236}">
                    <a16:creationId xmlns:a16="http://schemas.microsoft.com/office/drawing/2014/main" id="{9AB27F48-5EB2-4A4E-BC26-CFF06CA7CB44}"/>
                  </a:ext>
                </a:extLst>
              </p:cNvPr>
              <p:cNvSpPr>
                <a:spLocks noChangeArrowheads="1"/>
              </p:cNvSpPr>
              <p:nvPr/>
            </p:nvSpPr>
            <p:spPr bwMode="auto">
              <a:xfrm>
                <a:off x="1157" y="708"/>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3" name="Rectangle 16">
                <a:extLst>
                  <a:ext uri="{FF2B5EF4-FFF2-40B4-BE49-F238E27FC236}">
                    <a16:creationId xmlns:a16="http://schemas.microsoft.com/office/drawing/2014/main" id="{60A1AC19-4BFD-9E4F-9C25-5B0FB58DF56A}"/>
                  </a:ext>
                </a:extLst>
              </p:cNvPr>
              <p:cNvSpPr>
                <a:spLocks noChangeArrowheads="1"/>
              </p:cNvSpPr>
              <p:nvPr/>
            </p:nvSpPr>
            <p:spPr bwMode="auto">
              <a:xfrm>
                <a:off x="1292"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4" name="Rectangle 17">
                <a:extLst>
                  <a:ext uri="{FF2B5EF4-FFF2-40B4-BE49-F238E27FC236}">
                    <a16:creationId xmlns:a16="http://schemas.microsoft.com/office/drawing/2014/main" id="{140B7C60-06CE-5E49-9A8D-2E6A42DE517F}"/>
                  </a:ext>
                </a:extLst>
              </p:cNvPr>
              <p:cNvSpPr>
                <a:spLocks noChangeArrowheads="1"/>
              </p:cNvSpPr>
              <p:nvPr/>
            </p:nvSpPr>
            <p:spPr bwMode="auto">
              <a:xfrm>
                <a:off x="1429"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5" name="Rectangle 18">
                <a:extLst>
                  <a:ext uri="{FF2B5EF4-FFF2-40B4-BE49-F238E27FC236}">
                    <a16:creationId xmlns:a16="http://schemas.microsoft.com/office/drawing/2014/main" id="{12BD29F1-613D-1B46-9348-72E625A5F121}"/>
                  </a:ext>
                </a:extLst>
              </p:cNvPr>
              <p:cNvSpPr>
                <a:spLocks noChangeArrowheads="1"/>
              </p:cNvSpPr>
              <p:nvPr/>
            </p:nvSpPr>
            <p:spPr bwMode="auto">
              <a:xfrm>
                <a:off x="1565"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6" name="Rectangle 19">
                <a:extLst>
                  <a:ext uri="{FF2B5EF4-FFF2-40B4-BE49-F238E27FC236}">
                    <a16:creationId xmlns:a16="http://schemas.microsoft.com/office/drawing/2014/main" id="{3120AA65-8AB5-FC49-9AB7-86277DC21C4F}"/>
                  </a:ext>
                </a:extLst>
              </p:cNvPr>
              <p:cNvSpPr>
                <a:spLocks noChangeArrowheads="1"/>
              </p:cNvSpPr>
              <p:nvPr/>
            </p:nvSpPr>
            <p:spPr bwMode="auto">
              <a:xfrm>
                <a:off x="1701"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7" name="Rectangle 20">
                <a:extLst>
                  <a:ext uri="{FF2B5EF4-FFF2-40B4-BE49-F238E27FC236}">
                    <a16:creationId xmlns:a16="http://schemas.microsoft.com/office/drawing/2014/main" id="{05B5A711-4569-3F42-A057-767CBF357FC7}"/>
                  </a:ext>
                </a:extLst>
              </p:cNvPr>
              <p:cNvSpPr>
                <a:spLocks noChangeArrowheads="1"/>
              </p:cNvSpPr>
              <p:nvPr/>
            </p:nvSpPr>
            <p:spPr bwMode="auto">
              <a:xfrm>
                <a:off x="1837"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8" name="Rectangle 21">
                <a:extLst>
                  <a:ext uri="{FF2B5EF4-FFF2-40B4-BE49-F238E27FC236}">
                    <a16:creationId xmlns:a16="http://schemas.microsoft.com/office/drawing/2014/main" id="{D9E778DB-1D6A-C14C-A6C1-77F69AF2F9EB}"/>
                  </a:ext>
                </a:extLst>
              </p:cNvPr>
              <p:cNvSpPr>
                <a:spLocks noChangeArrowheads="1"/>
              </p:cNvSpPr>
              <p:nvPr/>
            </p:nvSpPr>
            <p:spPr bwMode="auto">
              <a:xfrm>
                <a:off x="1973"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9" name="Rectangle 22">
                <a:extLst>
                  <a:ext uri="{FF2B5EF4-FFF2-40B4-BE49-F238E27FC236}">
                    <a16:creationId xmlns:a16="http://schemas.microsoft.com/office/drawing/2014/main" id="{0689AB26-E5D3-3748-9D64-3CC2B747F6BE}"/>
                  </a:ext>
                </a:extLst>
              </p:cNvPr>
              <p:cNvSpPr>
                <a:spLocks noChangeArrowheads="1"/>
              </p:cNvSpPr>
              <p:nvPr/>
            </p:nvSpPr>
            <p:spPr bwMode="auto">
              <a:xfrm>
                <a:off x="2109"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0" name="Rectangle 23">
                <a:extLst>
                  <a:ext uri="{FF2B5EF4-FFF2-40B4-BE49-F238E27FC236}">
                    <a16:creationId xmlns:a16="http://schemas.microsoft.com/office/drawing/2014/main" id="{DF3204C6-F5BA-D84A-B605-511DD3F09842}"/>
                  </a:ext>
                </a:extLst>
              </p:cNvPr>
              <p:cNvSpPr>
                <a:spLocks noChangeArrowheads="1"/>
              </p:cNvSpPr>
              <p:nvPr/>
            </p:nvSpPr>
            <p:spPr bwMode="auto">
              <a:xfrm>
                <a:off x="2245"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1" name="Rectangle 24">
                <a:extLst>
                  <a:ext uri="{FF2B5EF4-FFF2-40B4-BE49-F238E27FC236}">
                    <a16:creationId xmlns:a16="http://schemas.microsoft.com/office/drawing/2014/main" id="{1ACA3C5A-7AC3-BC43-8001-61EAEB91BC22}"/>
                  </a:ext>
                </a:extLst>
              </p:cNvPr>
              <p:cNvSpPr>
                <a:spLocks noChangeArrowheads="1"/>
              </p:cNvSpPr>
              <p:nvPr/>
            </p:nvSpPr>
            <p:spPr bwMode="auto">
              <a:xfrm>
                <a:off x="2381"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2" name="Rectangle 25">
                <a:extLst>
                  <a:ext uri="{FF2B5EF4-FFF2-40B4-BE49-F238E27FC236}">
                    <a16:creationId xmlns:a16="http://schemas.microsoft.com/office/drawing/2014/main" id="{36304B43-5EAA-9248-A3AF-E6695F06684C}"/>
                  </a:ext>
                </a:extLst>
              </p:cNvPr>
              <p:cNvSpPr>
                <a:spLocks noChangeArrowheads="1"/>
              </p:cNvSpPr>
              <p:nvPr/>
            </p:nvSpPr>
            <p:spPr bwMode="auto">
              <a:xfrm>
                <a:off x="476" y="981"/>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633" name="Rectangle 26">
                <a:extLst>
                  <a:ext uri="{FF2B5EF4-FFF2-40B4-BE49-F238E27FC236}">
                    <a16:creationId xmlns:a16="http://schemas.microsoft.com/office/drawing/2014/main" id="{EE081A1D-D17F-7040-9222-A79B330A4F79}"/>
                  </a:ext>
                </a:extLst>
              </p:cNvPr>
              <p:cNvSpPr>
                <a:spLocks noChangeArrowheads="1"/>
              </p:cNvSpPr>
              <p:nvPr/>
            </p:nvSpPr>
            <p:spPr bwMode="auto">
              <a:xfrm>
                <a:off x="612"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4" name="Rectangle 27">
                <a:extLst>
                  <a:ext uri="{FF2B5EF4-FFF2-40B4-BE49-F238E27FC236}">
                    <a16:creationId xmlns:a16="http://schemas.microsoft.com/office/drawing/2014/main" id="{E9DC7CCF-C534-C646-9318-75FE2ECFFA48}"/>
                  </a:ext>
                </a:extLst>
              </p:cNvPr>
              <p:cNvSpPr>
                <a:spLocks noChangeArrowheads="1"/>
              </p:cNvSpPr>
              <p:nvPr/>
            </p:nvSpPr>
            <p:spPr bwMode="auto">
              <a:xfrm>
                <a:off x="748"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5" name="Rectangle 28">
                <a:extLst>
                  <a:ext uri="{FF2B5EF4-FFF2-40B4-BE49-F238E27FC236}">
                    <a16:creationId xmlns:a16="http://schemas.microsoft.com/office/drawing/2014/main" id="{54E37525-5C90-5A46-B434-3A01F8E2BECE}"/>
                  </a:ext>
                </a:extLst>
              </p:cNvPr>
              <p:cNvSpPr>
                <a:spLocks noChangeArrowheads="1"/>
              </p:cNvSpPr>
              <p:nvPr/>
            </p:nvSpPr>
            <p:spPr bwMode="auto">
              <a:xfrm>
                <a:off x="884"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6" name="Rectangle 29">
                <a:extLst>
                  <a:ext uri="{FF2B5EF4-FFF2-40B4-BE49-F238E27FC236}">
                    <a16:creationId xmlns:a16="http://schemas.microsoft.com/office/drawing/2014/main" id="{5AE8DC3D-C70F-064E-A26A-89D016F38774}"/>
                  </a:ext>
                </a:extLst>
              </p:cNvPr>
              <p:cNvSpPr>
                <a:spLocks noChangeArrowheads="1"/>
              </p:cNvSpPr>
              <p:nvPr/>
            </p:nvSpPr>
            <p:spPr bwMode="auto">
              <a:xfrm>
                <a:off x="1020"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7" name="Rectangle 30">
                <a:extLst>
                  <a:ext uri="{FF2B5EF4-FFF2-40B4-BE49-F238E27FC236}">
                    <a16:creationId xmlns:a16="http://schemas.microsoft.com/office/drawing/2014/main" id="{407523CF-B3FB-6541-8984-AAEC7EB43A65}"/>
                  </a:ext>
                </a:extLst>
              </p:cNvPr>
              <p:cNvSpPr>
                <a:spLocks noChangeArrowheads="1"/>
              </p:cNvSpPr>
              <p:nvPr/>
            </p:nvSpPr>
            <p:spPr bwMode="auto">
              <a:xfrm>
                <a:off x="1157"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8" name="Rectangle 31">
                <a:extLst>
                  <a:ext uri="{FF2B5EF4-FFF2-40B4-BE49-F238E27FC236}">
                    <a16:creationId xmlns:a16="http://schemas.microsoft.com/office/drawing/2014/main" id="{E94C134D-C3CB-C742-A73D-D342911FAFEB}"/>
                  </a:ext>
                </a:extLst>
              </p:cNvPr>
              <p:cNvSpPr>
                <a:spLocks noChangeArrowheads="1"/>
              </p:cNvSpPr>
              <p:nvPr/>
            </p:nvSpPr>
            <p:spPr bwMode="auto">
              <a:xfrm>
                <a:off x="1293"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9" name="Rectangle 32">
                <a:extLst>
                  <a:ext uri="{FF2B5EF4-FFF2-40B4-BE49-F238E27FC236}">
                    <a16:creationId xmlns:a16="http://schemas.microsoft.com/office/drawing/2014/main" id="{B78E8FA4-16E8-1147-8711-6AF7D8E17161}"/>
                  </a:ext>
                </a:extLst>
              </p:cNvPr>
              <p:cNvSpPr>
                <a:spLocks noChangeArrowheads="1"/>
              </p:cNvSpPr>
              <p:nvPr/>
            </p:nvSpPr>
            <p:spPr bwMode="auto">
              <a:xfrm>
                <a:off x="1429"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0" name="Rectangle 33">
                <a:extLst>
                  <a:ext uri="{FF2B5EF4-FFF2-40B4-BE49-F238E27FC236}">
                    <a16:creationId xmlns:a16="http://schemas.microsoft.com/office/drawing/2014/main" id="{2D6D79FD-AE2F-F54F-A4F0-CC98A5E4DF87}"/>
                  </a:ext>
                </a:extLst>
              </p:cNvPr>
              <p:cNvSpPr>
                <a:spLocks noChangeArrowheads="1"/>
              </p:cNvSpPr>
              <p:nvPr/>
            </p:nvSpPr>
            <p:spPr bwMode="auto">
              <a:xfrm>
                <a:off x="1565"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1" name="Rectangle 34">
                <a:extLst>
                  <a:ext uri="{FF2B5EF4-FFF2-40B4-BE49-F238E27FC236}">
                    <a16:creationId xmlns:a16="http://schemas.microsoft.com/office/drawing/2014/main" id="{0F7DCACB-25F1-544C-97B4-20B7094C457F}"/>
                  </a:ext>
                </a:extLst>
              </p:cNvPr>
              <p:cNvSpPr>
                <a:spLocks noChangeArrowheads="1"/>
              </p:cNvSpPr>
              <p:nvPr/>
            </p:nvSpPr>
            <p:spPr bwMode="auto">
              <a:xfrm>
                <a:off x="1701"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2" name="Rectangle 35">
                <a:extLst>
                  <a:ext uri="{FF2B5EF4-FFF2-40B4-BE49-F238E27FC236}">
                    <a16:creationId xmlns:a16="http://schemas.microsoft.com/office/drawing/2014/main" id="{5E2414CC-858E-EC43-95CA-9EBAA2B8B292}"/>
                  </a:ext>
                </a:extLst>
              </p:cNvPr>
              <p:cNvSpPr>
                <a:spLocks noChangeArrowheads="1"/>
              </p:cNvSpPr>
              <p:nvPr/>
            </p:nvSpPr>
            <p:spPr bwMode="auto">
              <a:xfrm>
                <a:off x="1837"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3" name="Rectangle 36">
                <a:extLst>
                  <a:ext uri="{FF2B5EF4-FFF2-40B4-BE49-F238E27FC236}">
                    <a16:creationId xmlns:a16="http://schemas.microsoft.com/office/drawing/2014/main" id="{31E09BC6-5531-A645-A27E-D6926A3E9D9B}"/>
                  </a:ext>
                </a:extLst>
              </p:cNvPr>
              <p:cNvSpPr>
                <a:spLocks noChangeArrowheads="1"/>
              </p:cNvSpPr>
              <p:nvPr/>
            </p:nvSpPr>
            <p:spPr bwMode="auto">
              <a:xfrm>
                <a:off x="1973"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4" name="Rectangle 37">
                <a:extLst>
                  <a:ext uri="{FF2B5EF4-FFF2-40B4-BE49-F238E27FC236}">
                    <a16:creationId xmlns:a16="http://schemas.microsoft.com/office/drawing/2014/main" id="{E13321E6-05A9-E34F-88B5-D2F973B6C8CB}"/>
                  </a:ext>
                </a:extLst>
              </p:cNvPr>
              <p:cNvSpPr>
                <a:spLocks noChangeArrowheads="1"/>
              </p:cNvSpPr>
              <p:nvPr/>
            </p:nvSpPr>
            <p:spPr bwMode="auto">
              <a:xfrm>
                <a:off x="2109" y="844"/>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5" name="Rectangle 38">
                <a:extLst>
                  <a:ext uri="{FF2B5EF4-FFF2-40B4-BE49-F238E27FC236}">
                    <a16:creationId xmlns:a16="http://schemas.microsoft.com/office/drawing/2014/main" id="{B3CA039A-7579-1642-A0F3-0089F4A68504}"/>
                  </a:ext>
                </a:extLst>
              </p:cNvPr>
              <p:cNvSpPr>
                <a:spLocks noChangeArrowheads="1"/>
              </p:cNvSpPr>
              <p:nvPr/>
            </p:nvSpPr>
            <p:spPr bwMode="auto">
              <a:xfrm>
                <a:off x="2245"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6" name="Rectangle 39">
                <a:extLst>
                  <a:ext uri="{FF2B5EF4-FFF2-40B4-BE49-F238E27FC236}">
                    <a16:creationId xmlns:a16="http://schemas.microsoft.com/office/drawing/2014/main" id="{55AC3057-8682-5046-925F-02525DD51231}"/>
                  </a:ext>
                </a:extLst>
              </p:cNvPr>
              <p:cNvSpPr>
                <a:spLocks noChangeArrowheads="1"/>
              </p:cNvSpPr>
              <p:nvPr/>
            </p:nvSpPr>
            <p:spPr bwMode="auto">
              <a:xfrm>
                <a:off x="2381"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7" name="Rectangle 40">
                <a:extLst>
                  <a:ext uri="{FF2B5EF4-FFF2-40B4-BE49-F238E27FC236}">
                    <a16:creationId xmlns:a16="http://schemas.microsoft.com/office/drawing/2014/main" id="{36F6AC54-9F28-8A4D-A3CC-808FCE1209E1}"/>
                  </a:ext>
                </a:extLst>
              </p:cNvPr>
              <p:cNvSpPr>
                <a:spLocks noChangeArrowheads="1"/>
              </p:cNvSpPr>
              <p:nvPr/>
            </p:nvSpPr>
            <p:spPr bwMode="auto">
              <a:xfrm>
                <a:off x="476" y="111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648" name="Rectangle 41">
                <a:extLst>
                  <a:ext uri="{FF2B5EF4-FFF2-40B4-BE49-F238E27FC236}">
                    <a16:creationId xmlns:a16="http://schemas.microsoft.com/office/drawing/2014/main" id="{EC33A902-4780-024A-B530-0FBEFCE3A46F}"/>
                  </a:ext>
                </a:extLst>
              </p:cNvPr>
              <p:cNvSpPr>
                <a:spLocks noChangeArrowheads="1"/>
              </p:cNvSpPr>
              <p:nvPr/>
            </p:nvSpPr>
            <p:spPr bwMode="auto">
              <a:xfrm>
                <a:off x="612"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9" name="Rectangle 42">
                <a:extLst>
                  <a:ext uri="{FF2B5EF4-FFF2-40B4-BE49-F238E27FC236}">
                    <a16:creationId xmlns:a16="http://schemas.microsoft.com/office/drawing/2014/main" id="{8EFF2F34-5A55-E347-BCFF-FEC7595AAC07}"/>
                  </a:ext>
                </a:extLst>
              </p:cNvPr>
              <p:cNvSpPr>
                <a:spLocks noChangeArrowheads="1"/>
              </p:cNvSpPr>
              <p:nvPr/>
            </p:nvSpPr>
            <p:spPr bwMode="auto">
              <a:xfrm>
                <a:off x="748"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0" name="Rectangle 43">
                <a:extLst>
                  <a:ext uri="{FF2B5EF4-FFF2-40B4-BE49-F238E27FC236}">
                    <a16:creationId xmlns:a16="http://schemas.microsoft.com/office/drawing/2014/main" id="{07E77C8E-6510-7A4B-AD1C-026F2AEF9F62}"/>
                  </a:ext>
                </a:extLst>
              </p:cNvPr>
              <p:cNvSpPr>
                <a:spLocks noChangeArrowheads="1"/>
              </p:cNvSpPr>
              <p:nvPr/>
            </p:nvSpPr>
            <p:spPr bwMode="auto">
              <a:xfrm>
                <a:off x="884"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1" name="Rectangle 44">
                <a:extLst>
                  <a:ext uri="{FF2B5EF4-FFF2-40B4-BE49-F238E27FC236}">
                    <a16:creationId xmlns:a16="http://schemas.microsoft.com/office/drawing/2014/main" id="{E0346C60-D0E2-6445-B974-BB3BC97E35FC}"/>
                  </a:ext>
                </a:extLst>
              </p:cNvPr>
              <p:cNvSpPr>
                <a:spLocks noChangeArrowheads="1"/>
              </p:cNvSpPr>
              <p:nvPr/>
            </p:nvSpPr>
            <p:spPr bwMode="auto">
              <a:xfrm>
                <a:off x="1020"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2" name="Rectangle 45">
                <a:extLst>
                  <a:ext uri="{FF2B5EF4-FFF2-40B4-BE49-F238E27FC236}">
                    <a16:creationId xmlns:a16="http://schemas.microsoft.com/office/drawing/2014/main" id="{D0B65B60-C02D-7D42-AF25-48A07382A61A}"/>
                  </a:ext>
                </a:extLst>
              </p:cNvPr>
              <p:cNvSpPr>
                <a:spLocks noChangeArrowheads="1"/>
              </p:cNvSpPr>
              <p:nvPr/>
            </p:nvSpPr>
            <p:spPr bwMode="auto">
              <a:xfrm>
                <a:off x="1157"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3" name="Rectangle 46">
                <a:extLst>
                  <a:ext uri="{FF2B5EF4-FFF2-40B4-BE49-F238E27FC236}">
                    <a16:creationId xmlns:a16="http://schemas.microsoft.com/office/drawing/2014/main" id="{7406CE4E-50EB-FC40-91FA-5802002E77B3}"/>
                  </a:ext>
                </a:extLst>
              </p:cNvPr>
              <p:cNvSpPr>
                <a:spLocks noChangeArrowheads="1"/>
              </p:cNvSpPr>
              <p:nvPr/>
            </p:nvSpPr>
            <p:spPr bwMode="auto">
              <a:xfrm>
                <a:off x="1293"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4" name="Rectangle 47">
                <a:extLst>
                  <a:ext uri="{FF2B5EF4-FFF2-40B4-BE49-F238E27FC236}">
                    <a16:creationId xmlns:a16="http://schemas.microsoft.com/office/drawing/2014/main" id="{08184F60-D898-5B49-A77A-1998D1587333}"/>
                  </a:ext>
                </a:extLst>
              </p:cNvPr>
              <p:cNvSpPr>
                <a:spLocks noChangeArrowheads="1"/>
              </p:cNvSpPr>
              <p:nvPr/>
            </p:nvSpPr>
            <p:spPr bwMode="auto">
              <a:xfrm>
                <a:off x="1429"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5" name="Rectangle 48">
                <a:extLst>
                  <a:ext uri="{FF2B5EF4-FFF2-40B4-BE49-F238E27FC236}">
                    <a16:creationId xmlns:a16="http://schemas.microsoft.com/office/drawing/2014/main" id="{DFB73180-51E5-5B49-BF3B-F33BCBC90697}"/>
                  </a:ext>
                </a:extLst>
              </p:cNvPr>
              <p:cNvSpPr>
                <a:spLocks noChangeArrowheads="1"/>
              </p:cNvSpPr>
              <p:nvPr/>
            </p:nvSpPr>
            <p:spPr bwMode="auto">
              <a:xfrm>
                <a:off x="1565"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6" name="Rectangle 49">
                <a:extLst>
                  <a:ext uri="{FF2B5EF4-FFF2-40B4-BE49-F238E27FC236}">
                    <a16:creationId xmlns:a16="http://schemas.microsoft.com/office/drawing/2014/main" id="{E27B4208-AFB0-924F-AECD-738157312E4C}"/>
                  </a:ext>
                </a:extLst>
              </p:cNvPr>
              <p:cNvSpPr>
                <a:spLocks noChangeArrowheads="1"/>
              </p:cNvSpPr>
              <p:nvPr/>
            </p:nvSpPr>
            <p:spPr bwMode="auto">
              <a:xfrm>
                <a:off x="1701"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7" name="Rectangle 50">
                <a:extLst>
                  <a:ext uri="{FF2B5EF4-FFF2-40B4-BE49-F238E27FC236}">
                    <a16:creationId xmlns:a16="http://schemas.microsoft.com/office/drawing/2014/main" id="{A3B6A098-A146-3F41-AF36-894227738AF5}"/>
                  </a:ext>
                </a:extLst>
              </p:cNvPr>
              <p:cNvSpPr>
                <a:spLocks noChangeArrowheads="1"/>
              </p:cNvSpPr>
              <p:nvPr/>
            </p:nvSpPr>
            <p:spPr bwMode="auto">
              <a:xfrm>
                <a:off x="1837"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8" name="Rectangle 51">
                <a:extLst>
                  <a:ext uri="{FF2B5EF4-FFF2-40B4-BE49-F238E27FC236}">
                    <a16:creationId xmlns:a16="http://schemas.microsoft.com/office/drawing/2014/main" id="{E9BE2173-EBA0-904C-8FA7-E0C942B4419F}"/>
                  </a:ext>
                </a:extLst>
              </p:cNvPr>
              <p:cNvSpPr>
                <a:spLocks noChangeArrowheads="1"/>
              </p:cNvSpPr>
              <p:nvPr/>
            </p:nvSpPr>
            <p:spPr bwMode="auto">
              <a:xfrm>
                <a:off x="1973"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9" name="Rectangle 52">
                <a:extLst>
                  <a:ext uri="{FF2B5EF4-FFF2-40B4-BE49-F238E27FC236}">
                    <a16:creationId xmlns:a16="http://schemas.microsoft.com/office/drawing/2014/main" id="{3B9CE866-E574-ED4B-A24F-003B8363CC65}"/>
                  </a:ext>
                </a:extLst>
              </p:cNvPr>
              <p:cNvSpPr>
                <a:spLocks noChangeArrowheads="1"/>
              </p:cNvSpPr>
              <p:nvPr/>
            </p:nvSpPr>
            <p:spPr bwMode="auto">
              <a:xfrm>
                <a:off x="2109" y="980"/>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0" name="Rectangle 53">
                <a:extLst>
                  <a:ext uri="{FF2B5EF4-FFF2-40B4-BE49-F238E27FC236}">
                    <a16:creationId xmlns:a16="http://schemas.microsoft.com/office/drawing/2014/main" id="{0746DF34-71FF-8B4D-80D6-C4A1D0F8FC9D}"/>
                  </a:ext>
                </a:extLst>
              </p:cNvPr>
              <p:cNvSpPr>
                <a:spLocks noChangeArrowheads="1"/>
              </p:cNvSpPr>
              <p:nvPr/>
            </p:nvSpPr>
            <p:spPr bwMode="auto">
              <a:xfrm>
                <a:off x="2245"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1" name="Rectangle 54">
                <a:extLst>
                  <a:ext uri="{FF2B5EF4-FFF2-40B4-BE49-F238E27FC236}">
                    <a16:creationId xmlns:a16="http://schemas.microsoft.com/office/drawing/2014/main" id="{5BB2122B-9BE4-4B4B-B68C-58DDFDE2FCC4}"/>
                  </a:ext>
                </a:extLst>
              </p:cNvPr>
              <p:cNvSpPr>
                <a:spLocks noChangeArrowheads="1"/>
              </p:cNvSpPr>
              <p:nvPr/>
            </p:nvSpPr>
            <p:spPr bwMode="auto">
              <a:xfrm>
                <a:off x="2381"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2" name="Rectangle 55">
                <a:extLst>
                  <a:ext uri="{FF2B5EF4-FFF2-40B4-BE49-F238E27FC236}">
                    <a16:creationId xmlns:a16="http://schemas.microsoft.com/office/drawing/2014/main" id="{7D69ED4B-12AC-3C4A-8BB7-7DF43FB6DE2A}"/>
                  </a:ext>
                </a:extLst>
              </p:cNvPr>
              <p:cNvSpPr>
                <a:spLocks noChangeArrowheads="1"/>
              </p:cNvSpPr>
              <p:nvPr/>
            </p:nvSpPr>
            <p:spPr bwMode="auto">
              <a:xfrm>
                <a:off x="476" y="1253"/>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cs typeface="Arial" panose="020B0604020202020204" pitchFamily="34" charset="0"/>
                  </a:rPr>
                  <a:t>.</a:t>
                </a:r>
              </a:p>
            </p:txBody>
          </p:sp>
          <p:sp>
            <p:nvSpPr>
              <p:cNvPr id="25663" name="Rectangle 56">
                <a:extLst>
                  <a:ext uri="{FF2B5EF4-FFF2-40B4-BE49-F238E27FC236}">
                    <a16:creationId xmlns:a16="http://schemas.microsoft.com/office/drawing/2014/main" id="{05AF681E-59A6-1D4D-A56E-72F5AFB2175A}"/>
                  </a:ext>
                </a:extLst>
              </p:cNvPr>
              <p:cNvSpPr>
                <a:spLocks noChangeArrowheads="1"/>
              </p:cNvSpPr>
              <p:nvPr/>
            </p:nvSpPr>
            <p:spPr bwMode="auto">
              <a:xfrm>
                <a:off x="612"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4" name="Rectangle 57">
                <a:extLst>
                  <a:ext uri="{FF2B5EF4-FFF2-40B4-BE49-F238E27FC236}">
                    <a16:creationId xmlns:a16="http://schemas.microsoft.com/office/drawing/2014/main" id="{6C14FD07-8EB9-994C-9608-39CACAFA7DAB}"/>
                  </a:ext>
                </a:extLst>
              </p:cNvPr>
              <p:cNvSpPr>
                <a:spLocks noChangeArrowheads="1"/>
              </p:cNvSpPr>
              <p:nvPr/>
            </p:nvSpPr>
            <p:spPr bwMode="auto">
              <a:xfrm>
                <a:off x="748"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5" name="Rectangle 58">
                <a:extLst>
                  <a:ext uri="{FF2B5EF4-FFF2-40B4-BE49-F238E27FC236}">
                    <a16:creationId xmlns:a16="http://schemas.microsoft.com/office/drawing/2014/main" id="{1349511E-9039-C04C-9127-CBA5681B00F4}"/>
                  </a:ext>
                </a:extLst>
              </p:cNvPr>
              <p:cNvSpPr>
                <a:spLocks noChangeArrowheads="1"/>
              </p:cNvSpPr>
              <p:nvPr/>
            </p:nvSpPr>
            <p:spPr bwMode="auto">
              <a:xfrm>
                <a:off x="884"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6" name="Rectangle 59">
                <a:extLst>
                  <a:ext uri="{FF2B5EF4-FFF2-40B4-BE49-F238E27FC236}">
                    <a16:creationId xmlns:a16="http://schemas.microsoft.com/office/drawing/2014/main" id="{61CF4E11-72D4-0A43-B6CB-CF2B53A24BAA}"/>
                  </a:ext>
                </a:extLst>
              </p:cNvPr>
              <p:cNvSpPr>
                <a:spLocks noChangeArrowheads="1"/>
              </p:cNvSpPr>
              <p:nvPr/>
            </p:nvSpPr>
            <p:spPr bwMode="auto">
              <a:xfrm>
                <a:off x="1020"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7" name="Rectangle 60">
                <a:extLst>
                  <a:ext uri="{FF2B5EF4-FFF2-40B4-BE49-F238E27FC236}">
                    <a16:creationId xmlns:a16="http://schemas.microsoft.com/office/drawing/2014/main" id="{3A6FCE2D-4F24-9C43-8A51-5BDB8D3EBE34}"/>
                  </a:ext>
                </a:extLst>
              </p:cNvPr>
              <p:cNvSpPr>
                <a:spLocks noChangeArrowheads="1"/>
              </p:cNvSpPr>
              <p:nvPr/>
            </p:nvSpPr>
            <p:spPr bwMode="auto">
              <a:xfrm>
                <a:off x="1157"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8" name="Rectangle 61">
                <a:extLst>
                  <a:ext uri="{FF2B5EF4-FFF2-40B4-BE49-F238E27FC236}">
                    <a16:creationId xmlns:a16="http://schemas.microsoft.com/office/drawing/2014/main" id="{F33FFF18-88F0-FE48-A7AD-95E6C0694DDB}"/>
                  </a:ext>
                </a:extLst>
              </p:cNvPr>
              <p:cNvSpPr>
                <a:spLocks noChangeArrowheads="1"/>
              </p:cNvSpPr>
              <p:nvPr/>
            </p:nvSpPr>
            <p:spPr bwMode="auto">
              <a:xfrm>
                <a:off x="1293"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9" name="Rectangle 62">
                <a:extLst>
                  <a:ext uri="{FF2B5EF4-FFF2-40B4-BE49-F238E27FC236}">
                    <a16:creationId xmlns:a16="http://schemas.microsoft.com/office/drawing/2014/main" id="{C377DC6F-1D08-4E41-BE58-EC7D257D420C}"/>
                  </a:ext>
                </a:extLst>
              </p:cNvPr>
              <p:cNvSpPr>
                <a:spLocks noChangeArrowheads="1"/>
              </p:cNvSpPr>
              <p:nvPr/>
            </p:nvSpPr>
            <p:spPr bwMode="auto">
              <a:xfrm>
                <a:off x="1429"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0" name="Rectangle 63">
                <a:extLst>
                  <a:ext uri="{FF2B5EF4-FFF2-40B4-BE49-F238E27FC236}">
                    <a16:creationId xmlns:a16="http://schemas.microsoft.com/office/drawing/2014/main" id="{3AA566F1-A7DA-8046-B38F-70ED7C46273E}"/>
                  </a:ext>
                </a:extLst>
              </p:cNvPr>
              <p:cNvSpPr>
                <a:spLocks noChangeArrowheads="1"/>
              </p:cNvSpPr>
              <p:nvPr/>
            </p:nvSpPr>
            <p:spPr bwMode="auto">
              <a:xfrm>
                <a:off x="1565"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1" name="Rectangle 64">
                <a:extLst>
                  <a:ext uri="{FF2B5EF4-FFF2-40B4-BE49-F238E27FC236}">
                    <a16:creationId xmlns:a16="http://schemas.microsoft.com/office/drawing/2014/main" id="{4F448995-DCD4-774A-816B-EB97F0425ED4}"/>
                  </a:ext>
                </a:extLst>
              </p:cNvPr>
              <p:cNvSpPr>
                <a:spLocks noChangeArrowheads="1"/>
              </p:cNvSpPr>
              <p:nvPr/>
            </p:nvSpPr>
            <p:spPr bwMode="auto">
              <a:xfrm>
                <a:off x="1701"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2" name="Rectangle 65">
                <a:extLst>
                  <a:ext uri="{FF2B5EF4-FFF2-40B4-BE49-F238E27FC236}">
                    <a16:creationId xmlns:a16="http://schemas.microsoft.com/office/drawing/2014/main" id="{F03D83F2-019A-1744-99CB-9D61A4B449B2}"/>
                  </a:ext>
                </a:extLst>
              </p:cNvPr>
              <p:cNvSpPr>
                <a:spLocks noChangeArrowheads="1"/>
              </p:cNvSpPr>
              <p:nvPr/>
            </p:nvSpPr>
            <p:spPr bwMode="auto">
              <a:xfrm>
                <a:off x="1837"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3" name="Rectangle 66">
                <a:extLst>
                  <a:ext uri="{FF2B5EF4-FFF2-40B4-BE49-F238E27FC236}">
                    <a16:creationId xmlns:a16="http://schemas.microsoft.com/office/drawing/2014/main" id="{7F8923A9-A8FF-C84F-8BF2-10A948717DD8}"/>
                  </a:ext>
                </a:extLst>
              </p:cNvPr>
              <p:cNvSpPr>
                <a:spLocks noChangeArrowheads="1"/>
              </p:cNvSpPr>
              <p:nvPr/>
            </p:nvSpPr>
            <p:spPr bwMode="auto">
              <a:xfrm>
                <a:off x="1973"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4" name="Rectangle 67">
                <a:extLst>
                  <a:ext uri="{FF2B5EF4-FFF2-40B4-BE49-F238E27FC236}">
                    <a16:creationId xmlns:a16="http://schemas.microsoft.com/office/drawing/2014/main" id="{3984F3E8-CDAB-2E4E-A364-07D22D19B1E1}"/>
                  </a:ext>
                </a:extLst>
              </p:cNvPr>
              <p:cNvSpPr>
                <a:spLocks noChangeArrowheads="1"/>
              </p:cNvSpPr>
              <p:nvPr/>
            </p:nvSpPr>
            <p:spPr bwMode="auto">
              <a:xfrm>
                <a:off x="2109"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5" name="Rectangle 68">
                <a:extLst>
                  <a:ext uri="{FF2B5EF4-FFF2-40B4-BE49-F238E27FC236}">
                    <a16:creationId xmlns:a16="http://schemas.microsoft.com/office/drawing/2014/main" id="{DBF54CA1-D983-E34A-A443-10CAA96CD358}"/>
                  </a:ext>
                </a:extLst>
              </p:cNvPr>
              <p:cNvSpPr>
                <a:spLocks noChangeArrowheads="1"/>
              </p:cNvSpPr>
              <p:nvPr/>
            </p:nvSpPr>
            <p:spPr bwMode="auto">
              <a:xfrm>
                <a:off x="2245"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6" name="Rectangle 69">
                <a:extLst>
                  <a:ext uri="{FF2B5EF4-FFF2-40B4-BE49-F238E27FC236}">
                    <a16:creationId xmlns:a16="http://schemas.microsoft.com/office/drawing/2014/main" id="{1932D4F7-A2CD-884D-8DBB-22B14CE90ED2}"/>
                  </a:ext>
                </a:extLst>
              </p:cNvPr>
              <p:cNvSpPr>
                <a:spLocks noChangeArrowheads="1"/>
              </p:cNvSpPr>
              <p:nvPr/>
            </p:nvSpPr>
            <p:spPr bwMode="auto">
              <a:xfrm>
                <a:off x="2381"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7" name="Rectangle 70">
                <a:extLst>
                  <a:ext uri="{FF2B5EF4-FFF2-40B4-BE49-F238E27FC236}">
                    <a16:creationId xmlns:a16="http://schemas.microsoft.com/office/drawing/2014/main" id="{F089FC9C-DC20-DF40-9536-3EC8793EB4C0}"/>
                  </a:ext>
                </a:extLst>
              </p:cNvPr>
              <p:cNvSpPr>
                <a:spLocks noChangeArrowheads="1"/>
              </p:cNvSpPr>
              <p:nvPr/>
            </p:nvSpPr>
            <p:spPr bwMode="auto">
              <a:xfrm>
                <a:off x="476" y="1389"/>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678" name="Rectangle 71">
                <a:extLst>
                  <a:ext uri="{FF2B5EF4-FFF2-40B4-BE49-F238E27FC236}">
                    <a16:creationId xmlns:a16="http://schemas.microsoft.com/office/drawing/2014/main" id="{C58C8B0B-D06B-B64C-A655-38EF8123D68B}"/>
                  </a:ext>
                </a:extLst>
              </p:cNvPr>
              <p:cNvSpPr>
                <a:spLocks noChangeArrowheads="1"/>
              </p:cNvSpPr>
              <p:nvPr/>
            </p:nvSpPr>
            <p:spPr bwMode="auto">
              <a:xfrm>
                <a:off x="612"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9" name="Rectangle 72">
                <a:extLst>
                  <a:ext uri="{FF2B5EF4-FFF2-40B4-BE49-F238E27FC236}">
                    <a16:creationId xmlns:a16="http://schemas.microsoft.com/office/drawing/2014/main" id="{BE80C4B8-813A-1A4B-98DA-D056A4D415C5}"/>
                  </a:ext>
                </a:extLst>
              </p:cNvPr>
              <p:cNvSpPr>
                <a:spLocks noChangeArrowheads="1"/>
              </p:cNvSpPr>
              <p:nvPr/>
            </p:nvSpPr>
            <p:spPr bwMode="auto">
              <a:xfrm>
                <a:off x="748"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0" name="Rectangle 73">
                <a:extLst>
                  <a:ext uri="{FF2B5EF4-FFF2-40B4-BE49-F238E27FC236}">
                    <a16:creationId xmlns:a16="http://schemas.microsoft.com/office/drawing/2014/main" id="{2767D2C2-800A-5C4F-A0D5-A21095441262}"/>
                  </a:ext>
                </a:extLst>
              </p:cNvPr>
              <p:cNvSpPr>
                <a:spLocks noChangeArrowheads="1"/>
              </p:cNvSpPr>
              <p:nvPr/>
            </p:nvSpPr>
            <p:spPr bwMode="auto">
              <a:xfrm>
                <a:off x="884"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1" name="Rectangle 74">
                <a:extLst>
                  <a:ext uri="{FF2B5EF4-FFF2-40B4-BE49-F238E27FC236}">
                    <a16:creationId xmlns:a16="http://schemas.microsoft.com/office/drawing/2014/main" id="{E4BEF6E4-9BDA-B444-B9E2-DB50B1EBCD68}"/>
                  </a:ext>
                </a:extLst>
              </p:cNvPr>
              <p:cNvSpPr>
                <a:spLocks noChangeArrowheads="1"/>
              </p:cNvSpPr>
              <p:nvPr/>
            </p:nvSpPr>
            <p:spPr bwMode="auto">
              <a:xfrm>
                <a:off x="1020"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2" name="Rectangle 75">
                <a:extLst>
                  <a:ext uri="{FF2B5EF4-FFF2-40B4-BE49-F238E27FC236}">
                    <a16:creationId xmlns:a16="http://schemas.microsoft.com/office/drawing/2014/main" id="{1C59BE11-840C-A34F-A7AD-9CFBEB5BC3BA}"/>
                  </a:ext>
                </a:extLst>
              </p:cNvPr>
              <p:cNvSpPr>
                <a:spLocks noChangeArrowheads="1"/>
              </p:cNvSpPr>
              <p:nvPr/>
            </p:nvSpPr>
            <p:spPr bwMode="auto">
              <a:xfrm>
                <a:off x="1157"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3" name="Rectangle 76">
                <a:extLst>
                  <a:ext uri="{FF2B5EF4-FFF2-40B4-BE49-F238E27FC236}">
                    <a16:creationId xmlns:a16="http://schemas.microsoft.com/office/drawing/2014/main" id="{AC71A5E8-61D6-9942-B79D-56CAE513BCE8}"/>
                  </a:ext>
                </a:extLst>
              </p:cNvPr>
              <p:cNvSpPr>
                <a:spLocks noChangeArrowheads="1"/>
              </p:cNvSpPr>
              <p:nvPr/>
            </p:nvSpPr>
            <p:spPr bwMode="auto">
              <a:xfrm>
                <a:off x="1293"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4" name="Rectangle 77">
                <a:extLst>
                  <a:ext uri="{FF2B5EF4-FFF2-40B4-BE49-F238E27FC236}">
                    <a16:creationId xmlns:a16="http://schemas.microsoft.com/office/drawing/2014/main" id="{DBE41B82-FCC1-1A4B-929C-1F77507CDE5B}"/>
                  </a:ext>
                </a:extLst>
              </p:cNvPr>
              <p:cNvSpPr>
                <a:spLocks noChangeArrowheads="1"/>
              </p:cNvSpPr>
              <p:nvPr/>
            </p:nvSpPr>
            <p:spPr bwMode="auto">
              <a:xfrm>
                <a:off x="1429"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5" name="Rectangle 78">
                <a:extLst>
                  <a:ext uri="{FF2B5EF4-FFF2-40B4-BE49-F238E27FC236}">
                    <a16:creationId xmlns:a16="http://schemas.microsoft.com/office/drawing/2014/main" id="{C20632C3-F59D-B040-A480-CB1200361E4D}"/>
                  </a:ext>
                </a:extLst>
              </p:cNvPr>
              <p:cNvSpPr>
                <a:spLocks noChangeArrowheads="1"/>
              </p:cNvSpPr>
              <p:nvPr/>
            </p:nvSpPr>
            <p:spPr bwMode="auto">
              <a:xfrm>
                <a:off x="1565"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6" name="Rectangle 79">
                <a:extLst>
                  <a:ext uri="{FF2B5EF4-FFF2-40B4-BE49-F238E27FC236}">
                    <a16:creationId xmlns:a16="http://schemas.microsoft.com/office/drawing/2014/main" id="{CD311703-D368-8543-9FFC-6545E30C1651}"/>
                  </a:ext>
                </a:extLst>
              </p:cNvPr>
              <p:cNvSpPr>
                <a:spLocks noChangeArrowheads="1"/>
              </p:cNvSpPr>
              <p:nvPr/>
            </p:nvSpPr>
            <p:spPr bwMode="auto">
              <a:xfrm>
                <a:off x="1701"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7" name="Rectangle 80">
                <a:extLst>
                  <a:ext uri="{FF2B5EF4-FFF2-40B4-BE49-F238E27FC236}">
                    <a16:creationId xmlns:a16="http://schemas.microsoft.com/office/drawing/2014/main" id="{96784C52-BB12-C747-929F-73A3B4B1A947}"/>
                  </a:ext>
                </a:extLst>
              </p:cNvPr>
              <p:cNvSpPr>
                <a:spLocks noChangeArrowheads="1"/>
              </p:cNvSpPr>
              <p:nvPr/>
            </p:nvSpPr>
            <p:spPr bwMode="auto">
              <a:xfrm>
                <a:off x="1837"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8" name="Rectangle 81">
                <a:extLst>
                  <a:ext uri="{FF2B5EF4-FFF2-40B4-BE49-F238E27FC236}">
                    <a16:creationId xmlns:a16="http://schemas.microsoft.com/office/drawing/2014/main" id="{9FB11B20-D110-3645-A8BF-28AB0FCE62B9}"/>
                  </a:ext>
                </a:extLst>
              </p:cNvPr>
              <p:cNvSpPr>
                <a:spLocks noChangeArrowheads="1"/>
              </p:cNvSpPr>
              <p:nvPr/>
            </p:nvSpPr>
            <p:spPr bwMode="auto">
              <a:xfrm>
                <a:off x="1973"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9" name="Rectangle 82">
                <a:extLst>
                  <a:ext uri="{FF2B5EF4-FFF2-40B4-BE49-F238E27FC236}">
                    <a16:creationId xmlns:a16="http://schemas.microsoft.com/office/drawing/2014/main" id="{DC192AAD-53FD-E54B-A436-2C32F8FC7DF7}"/>
                  </a:ext>
                </a:extLst>
              </p:cNvPr>
              <p:cNvSpPr>
                <a:spLocks noChangeArrowheads="1"/>
              </p:cNvSpPr>
              <p:nvPr/>
            </p:nvSpPr>
            <p:spPr bwMode="auto">
              <a:xfrm>
                <a:off x="2109"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0" name="Rectangle 83">
                <a:extLst>
                  <a:ext uri="{FF2B5EF4-FFF2-40B4-BE49-F238E27FC236}">
                    <a16:creationId xmlns:a16="http://schemas.microsoft.com/office/drawing/2014/main" id="{3B112758-FB05-9B4C-B037-FFAD4B9FC7EE}"/>
                  </a:ext>
                </a:extLst>
              </p:cNvPr>
              <p:cNvSpPr>
                <a:spLocks noChangeArrowheads="1"/>
              </p:cNvSpPr>
              <p:nvPr/>
            </p:nvSpPr>
            <p:spPr bwMode="auto">
              <a:xfrm>
                <a:off x="2245"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1" name="Rectangle 84">
                <a:extLst>
                  <a:ext uri="{FF2B5EF4-FFF2-40B4-BE49-F238E27FC236}">
                    <a16:creationId xmlns:a16="http://schemas.microsoft.com/office/drawing/2014/main" id="{630762D4-2706-C443-8DC1-DA85BC43229B}"/>
                  </a:ext>
                </a:extLst>
              </p:cNvPr>
              <p:cNvSpPr>
                <a:spLocks noChangeArrowheads="1"/>
              </p:cNvSpPr>
              <p:nvPr/>
            </p:nvSpPr>
            <p:spPr bwMode="auto">
              <a:xfrm>
                <a:off x="2381"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2" name="Rectangle 85">
                <a:extLst>
                  <a:ext uri="{FF2B5EF4-FFF2-40B4-BE49-F238E27FC236}">
                    <a16:creationId xmlns:a16="http://schemas.microsoft.com/office/drawing/2014/main" id="{5164A6BF-D476-2842-A93D-073AFDFAB587}"/>
                  </a:ext>
                </a:extLst>
              </p:cNvPr>
              <p:cNvSpPr>
                <a:spLocks noChangeArrowheads="1"/>
              </p:cNvSpPr>
              <p:nvPr/>
            </p:nvSpPr>
            <p:spPr bwMode="auto">
              <a:xfrm>
                <a:off x="476" y="1525"/>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693" name="Rectangle 86">
                <a:extLst>
                  <a:ext uri="{FF2B5EF4-FFF2-40B4-BE49-F238E27FC236}">
                    <a16:creationId xmlns:a16="http://schemas.microsoft.com/office/drawing/2014/main" id="{B2D59CF3-B40D-3747-B883-5F91F85AF98D}"/>
                  </a:ext>
                </a:extLst>
              </p:cNvPr>
              <p:cNvSpPr>
                <a:spLocks noChangeArrowheads="1"/>
              </p:cNvSpPr>
              <p:nvPr/>
            </p:nvSpPr>
            <p:spPr bwMode="auto">
              <a:xfrm>
                <a:off x="612"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4" name="Rectangle 87">
                <a:extLst>
                  <a:ext uri="{FF2B5EF4-FFF2-40B4-BE49-F238E27FC236}">
                    <a16:creationId xmlns:a16="http://schemas.microsoft.com/office/drawing/2014/main" id="{D0E169B2-8147-D542-BFD5-5805D830897F}"/>
                  </a:ext>
                </a:extLst>
              </p:cNvPr>
              <p:cNvSpPr>
                <a:spLocks noChangeArrowheads="1"/>
              </p:cNvSpPr>
              <p:nvPr/>
            </p:nvSpPr>
            <p:spPr bwMode="auto">
              <a:xfrm>
                <a:off x="748"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5" name="Rectangle 88">
                <a:extLst>
                  <a:ext uri="{FF2B5EF4-FFF2-40B4-BE49-F238E27FC236}">
                    <a16:creationId xmlns:a16="http://schemas.microsoft.com/office/drawing/2014/main" id="{DD546EA7-8E92-B846-8AD2-2B97050C932B}"/>
                  </a:ext>
                </a:extLst>
              </p:cNvPr>
              <p:cNvSpPr>
                <a:spLocks noChangeArrowheads="1"/>
              </p:cNvSpPr>
              <p:nvPr/>
            </p:nvSpPr>
            <p:spPr bwMode="auto">
              <a:xfrm>
                <a:off x="884"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6" name="Rectangle 89">
                <a:extLst>
                  <a:ext uri="{FF2B5EF4-FFF2-40B4-BE49-F238E27FC236}">
                    <a16:creationId xmlns:a16="http://schemas.microsoft.com/office/drawing/2014/main" id="{7D188155-9B88-794A-B7C0-64B9994DBBB4}"/>
                  </a:ext>
                </a:extLst>
              </p:cNvPr>
              <p:cNvSpPr>
                <a:spLocks noChangeArrowheads="1"/>
              </p:cNvSpPr>
              <p:nvPr/>
            </p:nvSpPr>
            <p:spPr bwMode="auto">
              <a:xfrm>
                <a:off x="1020"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7" name="Rectangle 90">
                <a:extLst>
                  <a:ext uri="{FF2B5EF4-FFF2-40B4-BE49-F238E27FC236}">
                    <a16:creationId xmlns:a16="http://schemas.microsoft.com/office/drawing/2014/main" id="{DE25D0B5-D51A-7D47-A8C3-6F909B5C34EF}"/>
                  </a:ext>
                </a:extLst>
              </p:cNvPr>
              <p:cNvSpPr>
                <a:spLocks noChangeArrowheads="1"/>
              </p:cNvSpPr>
              <p:nvPr/>
            </p:nvSpPr>
            <p:spPr bwMode="auto">
              <a:xfrm>
                <a:off x="1157"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8" name="Rectangle 91">
                <a:extLst>
                  <a:ext uri="{FF2B5EF4-FFF2-40B4-BE49-F238E27FC236}">
                    <a16:creationId xmlns:a16="http://schemas.microsoft.com/office/drawing/2014/main" id="{B17A20C9-AE00-7B40-80E6-1A35DEE0A4FF}"/>
                  </a:ext>
                </a:extLst>
              </p:cNvPr>
              <p:cNvSpPr>
                <a:spLocks noChangeArrowheads="1"/>
              </p:cNvSpPr>
              <p:nvPr/>
            </p:nvSpPr>
            <p:spPr bwMode="auto">
              <a:xfrm>
                <a:off x="1293"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9" name="Rectangle 92">
                <a:extLst>
                  <a:ext uri="{FF2B5EF4-FFF2-40B4-BE49-F238E27FC236}">
                    <a16:creationId xmlns:a16="http://schemas.microsoft.com/office/drawing/2014/main" id="{59FF74CD-2401-F241-A708-C151D1882A29}"/>
                  </a:ext>
                </a:extLst>
              </p:cNvPr>
              <p:cNvSpPr>
                <a:spLocks noChangeArrowheads="1"/>
              </p:cNvSpPr>
              <p:nvPr/>
            </p:nvSpPr>
            <p:spPr bwMode="auto">
              <a:xfrm>
                <a:off x="1429"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0" name="Rectangle 93">
                <a:extLst>
                  <a:ext uri="{FF2B5EF4-FFF2-40B4-BE49-F238E27FC236}">
                    <a16:creationId xmlns:a16="http://schemas.microsoft.com/office/drawing/2014/main" id="{09269F35-41A3-5942-AD9D-D5C6EC8897D5}"/>
                  </a:ext>
                </a:extLst>
              </p:cNvPr>
              <p:cNvSpPr>
                <a:spLocks noChangeArrowheads="1"/>
              </p:cNvSpPr>
              <p:nvPr/>
            </p:nvSpPr>
            <p:spPr bwMode="auto">
              <a:xfrm>
                <a:off x="1565"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1" name="Rectangle 94">
                <a:extLst>
                  <a:ext uri="{FF2B5EF4-FFF2-40B4-BE49-F238E27FC236}">
                    <a16:creationId xmlns:a16="http://schemas.microsoft.com/office/drawing/2014/main" id="{B12B9358-062B-2342-89D8-132E95B21736}"/>
                  </a:ext>
                </a:extLst>
              </p:cNvPr>
              <p:cNvSpPr>
                <a:spLocks noChangeArrowheads="1"/>
              </p:cNvSpPr>
              <p:nvPr/>
            </p:nvSpPr>
            <p:spPr bwMode="auto">
              <a:xfrm>
                <a:off x="1701"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2" name="Rectangle 95">
                <a:extLst>
                  <a:ext uri="{FF2B5EF4-FFF2-40B4-BE49-F238E27FC236}">
                    <a16:creationId xmlns:a16="http://schemas.microsoft.com/office/drawing/2014/main" id="{B2CF9C84-F472-7440-829B-B5768A80E609}"/>
                  </a:ext>
                </a:extLst>
              </p:cNvPr>
              <p:cNvSpPr>
                <a:spLocks noChangeArrowheads="1"/>
              </p:cNvSpPr>
              <p:nvPr/>
            </p:nvSpPr>
            <p:spPr bwMode="auto">
              <a:xfrm>
                <a:off x="1837"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3" name="Rectangle 96">
                <a:extLst>
                  <a:ext uri="{FF2B5EF4-FFF2-40B4-BE49-F238E27FC236}">
                    <a16:creationId xmlns:a16="http://schemas.microsoft.com/office/drawing/2014/main" id="{E6707F4A-232C-B349-956B-0808BDA0FF38}"/>
                  </a:ext>
                </a:extLst>
              </p:cNvPr>
              <p:cNvSpPr>
                <a:spLocks noChangeArrowheads="1"/>
              </p:cNvSpPr>
              <p:nvPr/>
            </p:nvSpPr>
            <p:spPr bwMode="auto">
              <a:xfrm>
                <a:off x="1973"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4" name="Rectangle 97">
                <a:extLst>
                  <a:ext uri="{FF2B5EF4-FFF2-40B4-BE49-F238E27FC236}">
                    <a16:creationId xmlns:a16="http://schemas.microsoft.com/office/drawing/2014/main" id="{838A39EE-B825-F74C-9C82-DF1455492BFE}"/>
                  </a:ext>
                </a:extLst>
              </p:cNvPr>
              <p:cNvSpPr>
                <a:spLocks noChangeArrowheads="1"/>
              </p:cNvSpPr>
              <p:nvPr/>
            </p:nvSpPr>
            <p:spPr bwMode="auto">
              <a:xfrm>
                <a:off x="2109"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5" name="Rectangle 98">
                <a:extLst>
                  <a:ext uri="{FF2B5EF4-FFF2-40B4-BE49-F238E27FC236}">
                    <a16:creationId xmlns:a16="http://schemas.microsoft.com/office/drawing/2014/main" id="{F76BF9F0-3AAC-3B4B-9A32-E8205AB7A31E}"/>
                  </a:ext>
                </a:extLst>
              </p:cNvPr>
              <p:cNvSpPr>
                <a:spLocks noChangeArrowheads="1"/>
              </p:cNvSpPr>
              <p:nvPr/>
            </p:nvSpPr>
            <p:spPr bwMode="auto">
              <a:xfrm>
                <a:off x="2245"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6" name="Rectangle 99">
                <a:extLst>
                  <a:ext uri="{FF2B5EF4-FFF2-40B4-BE49-F238E27FC236}">
                    <a16:creationId xmlns:a16="http://schemas.microsoft.com/office/drawing/2014/main" id="{CB90ADA7-4096-AA4D-83C1-21C4FF938DDA}"/>
                  </a:ext>
                </a:extLst>
              </p:cNvPr>
              <p:cNvSpPr>
                <a:spLocks noChangeArrowheads="1"/>
              </p:cNvSpPr>
              <p:nvPr/>
            </p:nvSpPr>
            <p:spPr bwMode="auto">
              <a:xfrm>
                <a:off x="2381"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7" name="Rectangle 101">
                <a:extLst>
                  <a:ext uri="{FF2B5EF4-FFF2-40B4-BE49-F238E27FC236}">
                    <a16:creationId xmlns:a16="http://schemas.microsoft.com/office/drawing/2014/main" id="{60570634-9EB5-DA4E-B587-DAEE2919BD35}"/>
                  </a:ext>
                </a:extLst>
              </p:cNvPr>
              <p:cNvSpPr>
                <a:spLocks noChangeArrowheads="1"/>
              </p:cNvSpPr>
              <p:nvPr/>
            </p:nvSpPr>
            <p:spPr bwMode="auto">
              <a:xfrm>
                <a:off x="612"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8" name="Rectangle 102">
                <a:extLst>
                  <a:ext uri="{FF2B5EF4-FFF2-40B4-BE49-F238E27FC236}">
                    <a16:creationId xmlns:a16="http://schemas.microsoft.com/office/drawing/2014/main" id="{9C537B10-9808-144F-9DEC-596E5C4387CB}"/>
                  </a:ext>
                </a:extLst>
              </p:cNvPr>
              <p:cNvSpPr>
                <a:spLocks noChangeArrowheads="1"/>
              </p:cNvSpPr>
              <p:nvPr/>
            </p:nvSpPr>
            <p:spPr bwMode="auto">
              <a:xfrm>
                <a:off x="748"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9" name="Rectangle 103">
                <a:extLst>
                  <a:ext uri="{FF2B5EF4-FFF2-40B4-BE49-F238E27FC236}">
                    <a16:creationId xmlns:a16="http://schemas.microsoft.com/office/drawing/2014/main" id="{62EB218D-E0F0-0849-AAF2-860E6F3153FD}"/>
                  </a:ext>
                </a:extLst>
              </p:cNvPr>
              <p:cNvSpPr>
                <a:spLocks noChangeArrowheads="1"/>
              </p:cNvSpPr>
              <p:nvPr/>
            </p:nvSpPr>
            <p:spPr bwMode="auto">
              <a:xfrm>
                <a:off x="884"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0" name="Rectangle 104">
                <a:extLst>
                  <a:ext uri="{FF2B5EF4-FFF2-40B4-BE49-F238E27FC236}">
                    <a16:creationId xmlns:a16="http://schemas.microsoft.com/office/drawing/2014/main" id="{E049DC9F-0D50-5540-A4BA-7026EF36A219}"/>
                  </a:ext>
                </a:extLst>
              </p:cNvPr>
              <p:cNvSpPr>
                <a:spLocks noChangeArrowheads="1"/>
              </p:cNvSpPr>
              <p:nvPr/>
            </p:nvSpPr>
            <p:spPr bwMode="auto">
              <a:xfrm>
                <a:off x="1020"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1" name="Rectangle 105">
                <a:extLst>
                  <a:ext uri="{FF2B5EF4-FFF2-40B4-BE49-F238E27FC236}">
                    <a16:creationId xmlns:a16="http://schemas.microsoft.com/office/drawing/2014/main" id="{31CB3991-99E4-DE4B-8FF3-B9103FF45478}"/>
                  </a:ext>
                </a:extLst>
              </p:cNvPr>
              <p:cNvSpPr>
                <a:spLocks noChangeArrowheads="1"/>
              </p:cNvSpPr>
              <p:nvPr/>
            </p:nvSpPr>
            <p:spPr bwMode="auto">
              <a:xfrm>
                <a:off x="1157"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2" name="Rectangle 106">
                <a:extLst>
                  <a:ext uri="{FF2B5EF4-FFF2-40B4-BE49-F238E27FC236}">
                    <a16:creationId xmlns:a16="http://schemas.microsoft.com/office/drawing/2014/main" id="{8EDD200D-53C7-B546-9B68-E7953941D203}"/>
                  </a:ext>
                </a:extLst>
              </p:cNvPr>
              <p:cNvSpPr>
                <a:spLocks noChangeArrowheads="1"/>
              </p:cNvSpPr>
              <p:nvPr/>
            </p:nvSpPr>
            <p:spPr bwMode="auto">
              <a:xfrm>
                <a:off x="1293"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3" name="Rectangle 107">
                <a:extLst>
                  <a:ext uri="{FF2B5EF4-FFF2-40B4-BE49-F238E27FC236}">
                    <a16:creationId xmlns:a16="http://schemas.microsoft.com/office/drawing/2014/main" id="{EA8CA51F-0F12-F04C-A7C1-52851D1150F4}"/>
                  </a:ext>
                </a:extLst>
              </p:cNvPr>
              <p:cNvSpPr>
                <a:spLocks noChangeArrowheads="1"/>
              </p:cNvSpPr>
              <p:nvPr/>
            </p:nvSpPr>
            <p:spPr bwMode="auto">
              <a:xfrm>
                <a:off x="1429"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4" name="Rectangle 108">
                <a:extLst>
                  <a:ext uri="{FF2B5EF4-FFF2-40B4-BE49-F238E27FC236}">
                    <a16:creationId xmlns:a16="http://schemas.microsoft.com/office/drawing/2014/main" id="{4582E366-1A66-A84F-9521-D1C27981724F}"/>
                  </a:ext>
                </a:extLst>
              </p:cNvPr>
              <p:cNvSpPr>
                <a:spLocks noChangeArrowheads="1"/>
              </p:cNvSpPr>
              <p:nvPr/>
            </p:nvSpPr>
            <p:spPr bwMode="auto">
              <a:xfrm>
                <a:off x="1565"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5" name="Rectangle 109">
                <a:extLst>
                  <a:ext uri="{FF2B5EF4-FFF2-40B4-BE49-F238E27FC236}">
                    <a16:creationId xmlns:a16="http://schemas.microsoft.com/office/drawing/2014/main" id="{26E30262-588D-CE4A-9EEB-D7BE425640EB}"/>
                  </a:ext>
                </a:extLst>
              </p:cNvPr>
              <p:cNvSpPr>
                <a:spLocks noChangeArrowheads="1"/>
              </p:cNvSpPr>
              <p:nvPr/>
            </p:nvSpPr>
            <p:spPr bwMode="auto">
              <a:xfrm>
                <a:off x="1701"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6" name="Rectangle 110">
                <a:extLst>
                  <a:ext uri="{FF2B5EF4-FFF2-40B4-BE49-F238E27FC236}">
                    <a16:creationId xmlns:a16="http://schemas.microsoft.com/office/drawing/2014/main" id="{B755FDB1-9856-484B-843A-B9DA80B151E1}"/>
                  </a:ext>
                </a:extLst>
              </p:cNvPr>
              <p:cNvSpPr>
                <a:spLocks noChangeArrowheads="1"/>
              </p:cNvSpPr>
              <p:nvPr/>
            </p:nvSpPr>
            <p:spPr bwMode="auto">
              <a:xfrm>
                <a:off x="1837"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7" name="Rectangle 111">
                <a:extLst>
                  <a:ext uri="{FF2B5EF4-FFF2-40B4-BE49-F238E27FC236}">
                    <a16:creationId xmlns:a16="http://schemas.microsoft.com/office/drawing/2014/main" id="{1BEBCEB3-CD3C-C44D-8BBE-910E62A82EEA}"/>
                  </a:ext>
                </a:extLst>
              </p:cNvPr>
              <p:cNvSpPr>
                <a:spLocks noChangeArrowheads="1"/>
              </p:cNvSpPr>
              <p:nvPr/>
            </p:nvSpPr>
            <p:spPr bwMode="auto">
              <a:xfrm>
                <a:off x="1973"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8" name="Rectangle 112">
                <a:extLst>
                  <a:ext uri="{FF2B5EF4-FFF2-40B4-BE49-F238E27FC236}">
                    <a16:creationId xmlns:a16="http://schemas.microsoft.com/office/drawing/2014/main" id="{FC0AB1CF-A8B2-7C42-A5D5-67172A467CD2}"/>
                  </a:ext>
                </a:extLst>
              </p:cNvPr>
              <p:cNvSpPr>
                <a:spLocks noChangeArrowheads="1"/>
              </p:cNvSpPr>
              <p:nvPr/>
            </p:nvSpPr>
            <p:spPr bwMode="auto">
              <a:xfrm>
                <a:off x="2109"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9" name="Rectangle 113">
                <a:extLst>
                  <a:ext uri="{FF2B5EF4-FFF2-40B4-BE49-F238E27FC236}">
                    <a16:creationId xmlns:a16="http://schemas.microsoft.com/office/drawing/2014/main" id="{40E8181A-11D2-2D4A-830D-3570CD22F080}"/>
                  </a:ext>
                </a:extLst>
              </p:cNvPr>
              <p:cNvSpPr>
                <a:spLocks noChangeArrowheads="1"/>
              </p:cNvSpPr>
              <p:nvPr/>
            </p:nvSpPr>
            <p:spPr bwMode="auto">
              <a:xfrm>
                <a:off x="2245"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0" name="Rectangle 114">
                <a:extLst>
                  <a:ext uri="{FF2B5EF4-FFF2-40B4-BE49-F238E27FC236}">
                    <a16:creationId xmlns:a16="http://schemas.microsoft.com/office/drawing/2014/main" id="{766113B8-57CA-A04A-BA54-264AC5375485}"/>
                  </a:ext>
                </a:extLst>
              </p:cNvPr>
              <p:cNvSpPr>
                <a:spLocks noChangeArrowheads="1"/>
              </p:cNvSpPr>
              <p:nvPr/>
            </p:nvSpPr>
            <p:spPr bwMode="auto">
              <a:xfrm>
                <a:off x="2381"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1" name="Rectangle 116">
                <a:extLst>
                  <a:ext uri="{FF2B5EF4-FFF2-40B4-BE49-F238E27FC236}">
                    <a16:creationId xmlns:a16="http://schemas.microsoft.com/office/drawing/2014/main" id="{EDD23A4D-CEE0-0146-B1E7-6DCB5863D73C}"/>
                  </a:ext>
                </a:extLst>
              </p:cNvPr>
              <p:cNvSpPr>
                <a:spLocks noChangeArrowheads="1"/>
              </p:cNvSpPr>
              <p:nvPr/>
            </p:nvSpPr>
            <p:spPr bwMode="auto">
              <a:xfrm>
                <a:off x="612"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2" name="Rectangle 117">
                <a:extLst>
                  <a:ext uri="{FF2B5EF4-FFF2-40B4-BE49-F238E27FC236}">
                    <a16:creationId xmlns:a16="http://schemas.microsoft.com/office/drawing/2014/main" id="{30C10D72-7DFA-1946-90C6-F9826526A359}"/>
                  </a:ext>
                </a:extLst>
              </p:cNvPr>
              <p:cNvSpPr>
                <a:spLocks noChangeArrowheads="1"/>
              </p:cNvSpPr>
              <p:nvPr/>
            </p:nvSpPr>
            <p:spPr bwMode="auto">
              <a:xfrm>
                <a:off x="748"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3" name="Rectangle 118">
                <a:extLst>
                  <a:ext uri="{FF2B5EF4-FFF2-40B4-BE49-F238E27FC236}">
                    <a16:creationId xmlns:a16="http://schemas.microsoft.com/office/drawing/2014/main" id="{D8B49A63-81D0-CD4F-B6AA-6FBE8DED0C2A}"/>
                  </a:ext>
                </a:extLst>
              </p:cNvPr>
              <p:cNvSpPr>
                <a:spLocks noChangeArrowheads="1"/>
              </p:cNvSpPr>
              <p:nvPr/>
            </p:nvSpPr>
            <p:spPr bwMode="auto">
              <a:xfrm>
                <a:off x="884"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4" name="Rectangle 119">
                <a:extLst>
                  <a:ext uri="{FF2B5EF4-FFF2-40B4-BE49-F238E27FC236}">
                    <a16:creationId xmlns:a16="http://schemas.microsoft.com/office/drawing/2014/main" id="{A56D5081-0FF0-7244-80EE-729FD901D4B1}"/>
                  </a:ext>
                </a:extLst>
              </p:cNvPr>
              <p:cNvSpPr>
                <a:spLocks noChangeArrowheads="1"/>
              </p:cNvSpPr>
              <p:nvPr/>
            </p:nvSpPr>
            <p:spPr bwMode="auto">
              <a:xfrm>
                <a:off x="1020"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5" name="Rectangle 120">
                <a:extLst>
                  <a:ext uri="{FF2B5EF4-FFF2-40B4-BE49-F238E27FC236}">
                    <a16:creationId xmlns:a16="http://schemas.microsoft.com/office/drawing/2014/main" id="{7216051E-294E-6F43-9D7C-17F5BA98EF56}"/>
                  </a:ext>
                </a:extLst>
              </p:cNvPr>
              <p:cNvSpPr>
                <a:spLocks noChangeArrowheads="1"/>
              </p:cNvSpPr>
              <p:nvPr/>
            </p:nvSpPr>
            <p:spPr bwMode="auto">
              <a:xfrm>
                <a:off x="1157"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6" name="Rectangle 121">
                <a:extLst>
                  <a:ext uri="{FF2B5EF4-FFF2-40B4-BE49-F238E27FC236}">
                    <a16:creationId xmlns:a16="http://schemas.microsoft.com/office/drawing/2014/main" id="{520A9EA6-769C-0F43-8A80-C3C50116D48C}"/>
                  </a:ext>
                </a:extLst>
              </p:cNvPr>
              <p:cNvSpPr>
                <a:spLocks noChangeArrowheads="1"/>
              </p:cNvSpPr>
              <p:nvPr/>
            </p:nvSpPr>
            <p:spPr bwMode="auto">
              <a:xfrm>
                <a:off x="1293"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7" name="Rectangle 122">
                <a:extLst>
                  <a:ext uri="{FF2B5EF4-FFF2-40B4-BE49-F238E27FC236}">
                    <a16:creationId xmlns:a16="http://schemas.microsoft.com/office/drawing/2014/main" id="{228A7DF1-1500-AC4D-87DA-F0380A2CD8B1}"/>
                  </a:ext>
                </a:extLst>
              </p:cNvPr>
              <p:cNvSpPr>
                <a:spLocks noChangeArrowheads="1"/>
              </p:cNvSpPr>
              <p:nvPr/>
            </p:nvSpPr>
            <p:spPr bwMode="auto">
              <a:xfrm>
                <a:off x="1429"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8" name="Rectangle 123">
                <a:extLst>
                  <a:ext uri="{FF2B5EF4-FFF2-40B4-BE49-F238E27FC236}">
                    <a16:creationId xmlns:a16="http://schemas.microsoft.com/office/drawing/2014/main" id="{33AB43DC-6BCC-DD4E-B944-5E75550CB46C}"/>
                  </a:ext>
                </a:extLst>
              </p:cNvPr>
              <p:cNvSpPr>
                <a:spLocks noChangeArrowheads="1"/>
              </p:cNvSpPr>
              <p:nvPr/>
            </p:nvSpPr>
            <p:spPr bwMode="auto">
              <a:xfrm>
                <a:off x="1565"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9" name="Rectangle 124">
                <a:extLst>
                  <a:ext uri="{FF2B5EF4-FFF2-40B4-BE49-F238E27FC236}">
                    <a16:creationId xmlns:a16="http://schemas.microsoft.com/office/drawing/2014/main" id="{DAC7F3A3-89B7-5944-B10B-8B190C15321A}"/>
                  </a:ext>
                </a:extLst>
              </p:cNvPr>
              <p:cNvSpPr>
                <a:spLocks noChangeArrowheads="1"/>
              </p:cNvSpPr>
              <p:nvPr/>
            </p:nvSpPr>
            <p:spPr bwMode="auto">
              <a:xfrm>
                <a:off x="1701"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0" name="Rectangle 125">
                <a:extLst>
                  <a:ext uri="{FF2B5EF4-FFF2-40B4-BE49-F238E27FC236}">
                    <a16:creationId xmlns:a16="http://schemas.microsoft.com/office/drawing/2014/main" id="{0B0E104B-4D15-154D-BD0B-F349C6B04713}"/>
                  </a:ext>
                </a:extLst>
              </p:cNvPr>
              <p:cNvSpPr>
                <a:spLocks noChangeArrowheads="1"/>
              </p:cNvSpPr>
              <p:nvPr/>
            </p:nvSpPr>
            <p:spPr bwMode="auto">
              <a:xfrm>
                <a:off x="1837"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1" name="Rectangle 126">
                <a:extLst>
                  <a:ext uri="{FF2B5EF4-FFF2-40B4-BE49-F238E27FC236}">
                    <a16:creationId xmlns:a16="http://schemas.microsoft.com/office/drawing/2014/main" id="{3B35C745-4C85-E249-AB85-0F572E8388E6}"/>
                  </a:ext>
                </a:extLst>
              </p:cNvPr>
              <p:cNvSpPr>
                <a:spLocks noChangeArrowheads="1"/>
              </p:cNvSpPr>
              <p:nvPr/>
            </p:nvSpPr>
            <p:spPr bwMode="auto">
              <a:xfrm>
                <a:off x="1973"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2" name="Rectangle 127">
                <a:extLst>
                  <a:ext uri="{FF2B5EF4-FFF2-40B4-BE49-F238E27FC236}">
                    <a16:creationId xmlns:a16="http://schemas.microsoft.com/office/drawing/2014/main" id="{0DCCE8D7-8D92-344A-BA1E-8F564D87F0DC}"/>
                  </a:ext>
                </a:extLst>
              </p:cNvPr>
              <p:cNvSpPr>
                <a:spLocks noChangeArrowheads="1"/>
              </p:cNvSpPr>
              <p:nvPr/>
            </p:nvSpPr>
            <p:spPr bwMode="auto">
              <a:xfrm>
                <a:off x="2109" y="1660"/>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3" name="Rectangle 128">
                <a:extLst>
                  <a:ext uri="{FF2B5EF4-FFF2-40B4-BE49-F238E27FC236}">
                    <a16:creationId xmlns:a16="http://schemas.microsoft.com/office/drawing/2014/main" id="{B5542630-6CA8-904B-A0DF-AD7EE21C1565}"/>
                  </a:ext>
                </a:extLst>
              </p:cNvPr>
              <p:cNvSpPr>
                <a:spLocks noChangeArrowheads="1"/>
              </p:cNvSpPr>
              <p:nvPr/>
            </p:nvSpPr>
            <p:spPr bwMode="auto">
              <a:xfrm>
                <a:off x="2245"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4" name="Rectangle 129">
                <a:extLst>
                  <a:ext uri="{FF2B5EF4-FFF2-40B4-BE49-F238E27FC236}">
                    <a16:creationId xmlns:a16="http://schemas.microsoft.com/office/drawing/2014/main" id="{0019F43F-C9B3-804B-8112-9D7C95011E75}"/>
                  </a:ext>
                </a:extLst>
              </p:cNvPr>
              <p:cNvSpPr>
                <a:spLocks noChangeArrowheads="1"/>
              </p:cNvSpPr>
              <p:nvPr/>
            </p:nvSpPr>
            <p:spPr bwMode="auto">
              <a:xfrm>
                <a:off x="2381"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5" name="Rectangle 131">
                <a:extLst>
                  <a:ext uri="{FF2B5EF4-FFF2-40B4-BE49-F238E27FC236}">
                    <a16:creationId xmlns:a16="http://schemas.microsoft.com/office/drawing/2014/main" id="{68ADEAB0-0673-0A43-BCBE-5497177E9305}"/>
                  </a:ext>
                </a:extLst>
              </p:cNvPr>
              <p:cNvSpPr>
                <a:spLocks noChangeArrowheads="1"/>
              </p:cNvSpPr>
              <p:nvPr/>
            </p:nvSpPr>
            <p:spPr bwMode="auto">
              <a:xfrm>
                <a:off x="612"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6" name="Rectangle 132">
                <a:extLst>
                  <a:ext uri="{FF2B5EF4-FFF2-40B4-BE49-F238E27FC236}">
                    <a16:creationId xmlns:a16="http://schemas.microsoft.com/office/drawing/2014/main" id="{2C50BDBF-A4A7-F04B-8D7A-2D092ADD2778}"/>
                  </a:ext>
                </a:extLst>
              </p:cNvPr>
              <p:cNvSpPr>
                <a:spLocks noChangeArrowheads="1"/>
              </p:cNvSpPr>
              <p:nvPr/>
            </p:nvSpPr>
            <p:spPr bwMode="auto">
              <a:xfrm>
                <a:off x="748"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7" name="Rectangle 133">
                <a:extLst>
                  <a:ext uri="{FF2B5EF4-FFF2-40B4-BE49-F238E27FC236}">
                    <a16:creationId xmlns:a16="http://schemas.microsoft.com/office/drawing/2014/main" id="{9E530474-77D6-394D-BC22-06900766C72F}"/>
                  </a:ext>
                </a:extLst>
              </p:cNvPr>
              <p:cNvSpPr>
                <a:spLocks noChangeArrowheads="1"/>
              </p:cNvSpPr>
              <p:nvPr/>
            </p:nvSpPr>
            <p:spPr bwMode="auto">
              <a:xfrm>
                <a:off x="884"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8" name="Rectangle 134">
                <a:extLst>
                  <a:ext uri="{FF2B5EF4-FFF2-40B4-BE49-F238E27FC236}">
                    <a16:creationId xmlns:a16="http://schemas.microsoft.com/office/drawing/2014/main" id="{DE18CEBF-D73D-6447-9EE2-68200FEACD62}"/>
                  </a:ext>
                </a:extLst>
              </p:cNvPr>
              <p:cNvSpPr>
                <a:spLocks noChangeArrowheads="1"/>
              </p:cNvSpPr>
              <p:nvPr/>
            </p:nvSpPr>
            <p:spPr bwMode="auto">
              <a:xfrm>
                <a:off x="1020"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9" name="Rectangle 135">
                <a:extLst>
                  <a:ext uri="{FF2B5EF4-FFF2-40B4-BE49-F238E27FC236}">
                    <a16:creationId xmlns:a16="http://schemas.microsoft.com/office/drawing/2014/main" id="{5CCCC92B-2F62-404E-BE28-8961331A5DC9}"/>
                  </a:ext>
                </a:extLst>
              </p:cNvPr>
              <p:cNvSpPr>
                <a:spLocks noChangeArrowheads="1"/>
              </p:cNvSpPr>
              <p:nvPr/>
            </p:nvSpPr>
            <p:spPr bwMode="auto">
              <a:xfrm>
                <a:off x="1157"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0" name="Rectangle 136">
                <a:extLst>
                  <a:ext uri="{FF2B5EF4-FFF2-40B4-BE49-F238E27FC236}">
                    <a16:creationId xmlns:a16="http://schemas.microsoft.com/office/drawing/2014/main" id="{03F9A445-B931-9346-8653-A3897586470B}"/>
                  </a:ext>
                </a:extLst>
              </p:cNvPr>
              <p:cNvSpPr>
                <a:spLocks noChangeArrowheads="1"/>
              </p:cNvSpPr>
              <p:nvPr/>
            </p:nvSpPr>
            <p:spPr bwMode="auto">
              <a:xfrm>
                <a:off x="1293"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1" name="Rectangle 137">
                <a:extLst>
                  <a:ext uri="{FF2B5EF4-FFF2-40B4-BE49-F238E27FC236}">
                    <a16:creationId xmlns:a16="http://schemas.microsoft.com/office/drawing/2014/main" id="{79E85A0F-A841-6040-939B-4A7C653A1827}"/>
                  </a:ext>
                </a:extLst>
              </p:cNvPr>
              <p:cNvSpPr>
                <a:spLocks noChangeArrowheads="1"/>
              </p:cNvSpPr>
              <p:nvPr/>
            </p:nvSpPr>
            <p:spPr bwMode="auto">
              <a:xfrm>
                <a:off x="1429"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2" name="Rectangle 138">
                <a:extLst>
                  <a:ext uri="{FF2B5EF4-FFF2-40B4-BE49-F238E27FC236}">
                    <a16:creationId xmlns:a16="http://schemas.microsoft.com/office/drawing/2014/main" id="{374FFBDB-6675-DB42-9E71-E3549F47AADD}"/>
                  </a:ext>
                </a:extLst>
              </p:cNvPr>
              <p:cNvSpPr>
                <a:spLocks noChangeArrowheads="1"/>
              </p:cNvSpPr>
              <p:nvPr/>
            </p:nvSpPr>
            <p:spPr bwMode="auto">
              <a:xfrm>
                <a:off x="1565"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3" name="Rectangle 139">
                <a:extLst>
                  <a:ext uri="{FF2B5EF4-FFF2-40B4-BE49-F238E27FC236}">
                    <a16:creationId xmlns:a16="http://schemas.microsoft.com/office/drawing/2014/main" id="{1AB50F2D-3E97-9A42-8535-005CE861398E}"/>
                  </a:ext>
                </a:extLst>
              </p:cNvPr>
              <p:cNvSpPr>
                <a:spLocks noChangeArrowheads="1"/>
              </p:cNvSpPr>
              <p:nvPr/>
            </p:nvSpPr>
            <p:spPr bwMode="auto">
              <a:xfrm>
                <a:off x="1701"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4" name="Rectangle 140">
                <a:extLst>
                  <a:ext uri="{FF2B5EF4-FFF2-40B4-BE49-F238E27FC236}">
                    <a16:creationId xmlns:a16="http://schemas.microsoft.com/office/drawing/2014/main" id="{B6173F85-BD3C-9243-B6D8-A2B033A04D88}"/>
                  </a:ext>
                </a:extLst>
              </p:cNvPr>
              <p:cNvSpPr>
                <a:spLocks noChangeArrowheads="1"/>
              </p:cNvSpPr>
              <p:nvPr/>
            </p:nvSpPr>
            <p:spPr bwMode="auto">
              <a:xfrm>
                <a:off x="1837"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5" name="Rectangle 141">
                <a:extLst>
                  <a:ext uri="{FF2B5EF4-FFF2-40B4-BE49-F238E27FC236}">
                    <a16:creationId xmlns:a16="http://schemas.microsoft.com/office/drawing/2014/main" id="{606E8970-83FB-884A-8E54-A1C1B71AB7B5}"/>
                  </a:ext>
                </a:extLst>
              </p:cNvPr>
              <p:cNvSpPr>
                <a:spLocks noChangeArrowheads="1"/>
              </p:cNvSpPr>
              <p:nvPr/>
            </p:nvSpPr>
            <p:spPr bwMode="auto">
              <a:xfrm>
                <a:off x="1973"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6" name="Rectangle 142">
                <a:extLst>
                  <a:ext uri="{FF2B5EF4-FFF2-40B4-BE49-F238E27FC236}">
                    <a16:creationId xmlns:a16="http://schemas.microsoft.com/office/drawing/2014/main" id="{A4353E97-F98B-674A-AD47-D7E737E1488C}"/>
                  </a:ext>
                </a:extLst>
              </p:cNvPr>
              <p:cNvSpPr>
                <a:spLocks noChangeArrowheads="1"/>
              </p:cNvSpPr>
              <p:nvPr/>
            </p:nvSpPr>
            <p:spPr bwMode="auto">
              <a:xfrm>
                <a:off x="2109"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7" name="Rectangle 143">
                <a:extLst>
                  <a:ext uri="{FF2B5EF4-FFF2-40B4-BE49-F238E27FC236}">
                    <a16:creationId xmlns:a16="http://schemas.microsoft.com/office/drawing/2014/main" id="{C3E57B16-339F-7F42-A1BA-6F5022E346B7}"/>
                  </a:ext>
                </a:extLst>
              </p:cNvPr>
              <p:cNvSpPr>
                <a:spLocks noChangeArrowheads="1"/>
              </p:cNvSpPr>
              <p:nvPr/>
            </p:nvSpPr>
            <p:spPr bwMode="auto">
              <a:xfrm>
                <a:off x="2245"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8" name="Rectangle 144">
                <a:extLst>
                  <a:ext uri="{FF2B5EF4-FFF2-40B4-BE49-F238E27FC236}">
                    <a16:creationId xmlns:a16="http://schemas.microsoft.com/office/drawing/2014/main" id="{BD2F4CFD-3CEC-A14F-A6F4-727E1DE871E6}"/>
                  </a:ext>
                </a:extLst>
              </p:cNvPr>
              <p:cNvSpPr>
                <a:spLocks noChangeArrowheads="1"/>
              </p:cNvSpPr>
              <p:nvPr/>
            </p:nvSpPr>
            <p:spPr bwMode="auto">
              <a:xfrm>
                <a:off x="2381"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9" name="Rectangle 145">
                <a:extLst>
                  <a:ext uri="{FF2B5EF4-FFF2-40B4-BE49-F238E27FC236}">
                    <a16:creationId xmlns:a16="http://schemas.microsoft.com/office/drawing/2014/main" id="{E7FE548F-5F5E-3F45-8479-6949357A40DC}"/>
                  </a:ext>
                </a:extLst>
              </p:cNvPr>
              <p:cNvSpPr>
                <a:spLocks noChangeArrowheads="1"/>
              </p:cNvSpPr>
              <p:nvPr/>
            </p:nvSpPr>
            <p:spPr bwMode="auto">
              <a:xfrm>
                <a:off x="612"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0" name="Rectangle 146">
                <a:extLst>
                  <a:ext uri="{FF2B5EF4-FFF2-40B4-BE49-F238E27FC236}">
                    <a16:creationId xmlns:a16="http://schemas.microsoft.com/office/drawing/2014/main" id="{AAD8AB34-9C1C-574B-A4F7-21251FA42743}"/>
                  </a:ext>
                </a:extLst>
              </p:cNvPr>
              <p:cNvSpPr>
                <a:spLocks noChangeArrowheads="1"/>
              </p:cNvSpPr>
              <p:nvPr/>
            </p:nvSpPr>
            <p:spPr bwMode="auto">
              <a:xfrm>
                <a:off x="748"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1" name="Rectangle 147">
                <a:extLst>
                  <a:ext uri="{FF2B5EF4-FFF2-40B4-BE49-F238E27FC236}">
                    <a16:creationId xmlns:a16="http://schemas.microsoft.com/office/drawing/2014/main" id="{7D8A2AD4-4B41-2A45-A570-D188DABBF814}"/>
                  </a:ext>
                </a:extLst>
              </p:cNvPr>
              <p:cNvSpPr>
                <a:spLocks noChangeArrowheads="1"/>
              </p:cNvSpPr>
              <p:nvPr/>
            </p:nvSpPr>
            <p:spPr bwMode="auto">
              <a:xfrm>
                <a:off x="884"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2" name="Rectangle 148">
                <a:extLst>
                  <a:ext uri="{FF2B5EF4-FFF2-40B4-BE49-F238E27FC236}">
                    <a16:creationId xmlns:a16="http://schemas.microsoft.com/office/drawing/2014/main" id="{321B58D3-565B-904C-8A6F-139866D21B4D}"/>
                  </a:ext>
                </a:extLst>
              </p:cNvPr>
              <p:cNvSpPr>
                <a:spLocks noChangeArrowheads="1"/>
              </p:cNvSpPr>
              <p:nvPr/>
            </p:nvSpPr>
            <p:spPr bwMode="auto">
              <a:xfrm>
                <a:off x="1020"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3" name="Rectangle 149">
                <a:extLst>
                  <a:ext uri="{FF2B5EF4-FFF2-40B4-BE49-F238E27FC236}">
                    <a16:creationId xmlns:a16="http://schemas.microsoft.com/office/drawing/2014/main" id="{4951780E-B1F6-E04E-83F6-DEF69515DA45}"/>
                  </a:ext>
                </a:extLst>
              </p:cNvPr>
              <p:cNvSpPr>
                <a:spLocks noChangeArrowheads="1"/>
              </p:cNvSpPr>
              <p:nvPr/>
            </p:nvSpPr>
            <p:spPr bwMode="auto">
              <a:xfrm>
                <a:off x="1157"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4" name="Rectangle 150">
                <a:extLst>
                  <a:ext uri="{FF2B5EF4-FFF2-40B4-BE49-F238E27FC236}">
                    <a16:creationId xmlns:a16="http://schemas.microsoft.com/office/drawing/2014/main" id="{C6E487E5-4560-CC40-B8EA-367B702A6FDA}"/>
                  </a:ext>
                </a:extLst>
              </p:cNvPr>
              <p:cNvSpPr>
                <a:spLocks noChangeArrowheads="1"/>
              </p:cNvSpPr>
              <p:nvPr/>
            </p:nvSpPr>
            <p:spPr bwMode="auto">
              <a:xfrm>
                <a:off x="1293"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5" name="Rectangle 151">
                <a:extLst>
                  <a:ext uri="{FF2B5EF4-FFF2-40B4-BE49-F238E27FC236}">
                    <a16:creationId xmlns:a16="http://schemas.microsoft.com/office/drawing/2014/main" id="{BE051C71-8386-564B-9A26-A9473DF7400D}"/>
                  </a:ext>
                </a:extLst>
              </p:cNvPr>
              <p:cNvSpPr>
                <a:spLocks noChangeArrowheads="1"/>
              </p:cNvSpPr>
              <p:nvPr/>
            </p:nvSpPr>
            <p:spPr bwMode="auto">
              <a:xfrm>
                <a:off x="1429"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6" name="Rectangle 152">
                <a:extLst>
                  <a:ext uri="{FF2B5EF4-FFF2-40B4-BE49-F238E27FC236}">
                    <a16:creationId xmlns:a16="http://schemas.microsoft.com/office/drawing/2014/main" id="{E2262E65-2F4C-BA47-A4FB-78C46C1BEEC9}"/>
                  </a:ext>
                </a:extLst>
              </p:cNvPr>
              <p:cNvSpPr>
                <a:spLocks noChangeArrowheads="1"/>
              </p:cNvSpPr>
              <p:nvPr/>
            </p:nvSpPr>
            <p:spPr bwMode="auto">
              <a:xfrm>
                <a:off x="1565"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7" name="Rectangle 153">
                <a:extLst>
                  <a:ext uri="{FF2B5EF4-FFF2-40B4-BE49-F238E27FC236}">
                    <a16:creationId xmlns:a16="http://schemas.microsoft.com/office/drawing/2014/main" id="{D80B5A9F-7970-8743-BC90-399338BB3A0D}"/>
                  </a:ext>
                </a:extLst>
              </p:cNvPr>
              <p:cNvSpPr>
                <a:spLocks noChangeArrowheads="1"/>
              </p:cNvSpPr>
              <p:nvPr/>
            </p:nvSpPr>
            <p:spPr bwMode="auto">
              <a:xfrm>
                <a:off x="1701"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8" name="Rectangle 154">
                <a:extLst>
                  <a:ext uri="{FF2B5EF4-FFF2-40B4-BE49-F238E27FC236}">
                    <a16:creationId xmlns:a16="http://schemas.microsoft.com/office/drawing/2014/main" id="{9CD6092C-9987-AD44-BB69-1D27F0FE7A08}"/>
                  </a:ext>
                </a:extLst>
              </p:cNvPr>
              <p:cNvSpPr>
                <a:spLocks noChangeArrowheads="1"/>
              </p:cNvSpPr>
              <p:nvPr/>
            </p:nvSpPr>
            <p:spPr bwMode="auto">
              <a:xfrm>
                <a:off x="1837"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9" name="Rectangle 155">
                <a:extLst>
                  <a:ext uri="{FF2B5EF4-FFF2-40B4-BE49-F238E27FC236}">
                    <a16:creationId xmlns:a16="http://schemas.microsoft.com/office/drawing/2014/main" id="{CC917889-FFAB-394C-8E32-000D4644D125}"/>
                  </a:ext>
                </a:extLst>
              </p:cNvPr>
              <p:cNvSpPr>
                <a:spLocks noChangeArrowheads="1"/>
              </p:cNvSpPr>
              <p:nvPr/>
            </p:nvSpPr>
            <p:spPr bwMode="auto">
              <a:xfrm>
                <a:off x="1973"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0" name="Rectangle 156">
                <a:extLst>
                  <a:ext uri="{FF2B5EF4-FFF2-40B4-BE49-F238E27FC236}">
                    <a16:creationId xmlns:a16="http://schemas.microsoft.com/office/drawing/2014/main" id="{90A4CED6-2965-8542-8E49-46DFA564216C}"/>
                  </a:ext>
                </a:extLst>
              </p:cNvPr>
              <p:cNvSpPr>
                <a:spLocks noChangeArrowheads="1"/>
              </p:cNvSpPr>
              <p:nvPr/>
            </p:nvSpPr>
            <p:spPr bwMode="auto">
              <a:xfrm>
                <a:off x="2109"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1" name="Rectangle 157">
                <a:extLst>
                  <a:ext uri="{FF2B5EF4-FFF2-40B4-BE49-F238E27FC236}">
                    <a16:creationId xmlns:a16="http://schemas.microsoft.com/office/drawing/2014/main" id="{E67642E8-89C1-4746-9CBC-45C68F23EE34}"/>
                  </a:ext>
                </a:extLst>
              </p:cNvPr>
              <p:cNvSpPr>
                <a:spLocks noChangeArrowheads="1"/>
              </p:cNvSpPr>
              <p:nvPr/>
            </p:nvSpPr>
            <p:spPr bwMode="auto">
              <a:xfrm>
                <a:off x="2245"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2" name="Rectangle 158">
                <a:extLst>
                  <a:ext uri="{FF2B5EF4-FFF2-40B4-BE49-F238E27FC236}">
                    <a16:creationId xmlns:a16="http://schemas.microsoft.com/office/drawing/2014/main" id="{D7950157-29DA-514E-8960-80A921206FA3}"/>
                  </a:ext>
                </a:extLst>
              </p:cNvPr>
              <p:cNvSpPr>
                <a:spLocks noChangeArrowheads="1"/>
              </p:cNvSpPr>
              <p:nvPr/>
            </p:nvSpPr>
            <p:spPr bwMode="auto">
              <a:xfrm>
                <a:off x="2381"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3" name="Rectangle 159">
                <a:extLst>
                  <a:ext uri="{FF2B5EF4-FFF2-40B4-BE49-F238E27FC236}">
                    <a16:creationId xmlns:a16="http://schemas.microsoft.com/office/drawing/2014/main" id="{70739BB6-C858-B049-8F06-1EA4C1F6A4DE}"/>
                  </a:ext>
                </a:extLst>
              </p:cNvPr>
              <p:cNvSpPr>
                <a:spLocks noChangeArrowheads="1"/>
              </p:cNvSpPr>
              <p:nvPr/>
            </p:nvSpPr>
            <p:spPr bwMode="auto">
              <a:xfrm>
                <a:off x="612"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sp>
            <p:nvSpPr>
              <p:cNvPr id="25764" name="Rectangle 160">
                <a:extLst>
                  <a:ext uri="{FF2B5EF4-FFF2-40B4-BE49-F238E27FC236}">
                    <a16:creationId xmlns:a16="http://schemas.microsoft.com/office/drawing/2014/main" id="{2763D34E-8376-2949-8410-D5104404C127}"/>
                  </a:ext>
                </a:extLst>
              </p:cNvPr>
              <p:cNvSpPr>
                <a:spLocks noChangeArrowheads="1"/>
              </p:cNvSpPr>
              <p:nvPr/>
            </p:nvSpPr>
            <p:spPr bwMode="auto">
              <a:xfrm>
                <a:off x="748"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765" name="Rectangle 161">
                <a:extLst>
                  <a:ext uri="{FF2B5EF4-FFF2-40B4-BE49-F238E27FC236}">
                    <a16:creationId xmlns:a16="http://schemas.microsoft.com/office/drawing/2014/main" id="{FB3A1659-4A32-A74B-BB4B-70B9E9B094B8}"/>
                  </a:ext>
                </a:extLst>
              </p:cNvPr>
              <p:cNvSpPr>
                <a:spLocks noChangeArrowheads="1"/>
              </p:cNvSpPr>
              <p:nvPr/>
            </p:nvSpPr>
            <p:spPr bwMode="auto">
              <a:xfrm>
                <a:off x="884"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766" name="Rectangle 162">
                <a:extLst>
                  <a:ext uri="{FF2B5EF4-FFF2-40B4-BE49-F238E27FC236}">
                    <a16:creationId xmlns:a16="http://schemas.microsoft.com/office/drawing/2014/main" id="{327824B3-7538-A44E-B5CF-1321BF938E68}"/>
                  </a:ext>
                </a:extLst>
              </p:cNvPr>
              <p:cNvSpPr>
                <a:spLocks noChangeArrowheads="1"/>
              </p:cNvSpPr>
              <p:nvPr/>
            </p:nvSpPr>
            <p:spPr bwMode="auto">
              <a:xfrm>
                <a:off x="1020"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767" name="Rectangle 163">
                <a:extLst>
                  <a:ext uri="{FF2B5EF4-FFF2-40B4-BE49-F238E27FC236}">
                    <a16:creationId xmlns:a16="http://schemas.microsoft.com/office/drawing/2014/main" id="{49C2F2B7-3350-C04D-9ED2-923F7EBC1D21}"/>
                  </a:ext>
                </a:extLst>
              </p:cNvPr>
              <p:cNvSpPr>
                <a:spLocks noChangeArrowheads="1"/>
              </p:cNvSpPr>
              <p:nvPr/>
            </p:nvSpPr>
            <p:spPr bwMode="auto">
              <a:xfrm>
                <a:off x="1156"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68" name="Rectangle 164">
                <a:extLst>
                  <a:ext uri="{FF2B5EF4-FFF2-40B4-BE49-F238E27FC236}">
                    <a16:creationId xmlns:a16="http://schemas.microsoft.com/office/drawing/2014/main" id="{E93209B6-EC74-7C49-952A-77DE9E4069BA}"/>
                  </a:ext>
                </a:extLst>
              </p:cNvPr>
              <p:cNvSpPr>
                <a:spLocks noChangeArrowheads="1"/>
              </p:cNvSpPr>
              <p:nvPr/>
            </p:nvSpPr>
            <p:spPr bwMode="auto">
              <a:xfrm>
                <a:off x="1293"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69" name="Rectangle 165">
                <a:extLst>
                  <a:ext uri="{FF2B5EF4-FFF2-40B4-BE49-F238E27FC236}">
                    <a16:creationId xmlns:a16="http://schemas.microsoft.com/office/drawing/2014/main" id="{D16BE316-15B8-E244-8971-BD8F26490057}"/>
                  </a:ext>
                </a:extLst>
              </p:cNvPr>
              <p:cNvSpPr>
                <a:spLocks noChangeArrowheads="1"/>
              </p:cNvSpPr>
              <p:nvPr/>
            </p:nvSpPr>
            <p:spPr bwMode="auto">
              <a:xfrm>
                <a:off x="1429"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70" name="Rectangle 173">
                <a:extLst>
                  <a:ext uri="{FF2B5EF4-FFF2-40B4-BE49-F238E27FC236}">
                    <a16:creationId xmlns:a16="http://schemas.microsoft.com/office/drawing/2014/main" id="{B7323252-4009-314A-A61B-E1397193530F}"/>
                  </a:ext>
                </a:extLst>
              </p:cNvPr>
              <p:cNvSpPr>
                <a:spLocks noChangeArrowheads="1"/>
              </p:cNvSpPr>
              <p:nvPr/>
            </p:nvSpPr>
            <p:spPr bwMode="auto">
              <a:xfrm>
                <a:off x="476" y="70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grpSp>
        <p:sp>
          <p:nvSpPr>
            <p:cNvPr id="25616" name="Rectangle 349">
              <a:extLst>
                <a:ext uri="{FF2B5EF4-FFF2-40B4-BE49-F238E27FC236}">
                  <a16:creationId xmlns:a16="http://schemas.microsoft.com/office/drawing/2014/main" id="{8F610C71-EBE2-7A4A-9102-25847836BF6D}"/>
                </a:ext>
              </a:extLst>
            </p:cNvPr>
            <p:cNvSpPr>
              <a:spLocks noChangeArrowheads="1"/>
            </p:cNvSpPr>
            <p:nvPr/>
          </p:nvSpPr>
          <p:spPr bwMode="auto">
            <a:xfrm>
              <a:off x="1111" y="1071"/>
              <a:ext cx="952" cy="635"/>
            </a:xfrm>
            <a:prstGeom prst="rect">
              <a:avLst/>
            </a:prstGeom>
            <a:solidFill>
              <a:schemeClr val="bg1"/>
            </a:solidFill>
            <a:ln w="12700" algn="ctr">
              <a:solidFill>
                <a:schemeClr val="tx1"/>
              </a:solidFill>
              <a:miter lim="800000"/>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400" b="1">
                  <a:solidFill>
                    <a:srgbClr val="000000"/>
                  </a:solidFill>
                </a:rPr>
                <a:t>Screen = </a:t>
              </a:r>
            </a:p>
            <a:p>
              <a:pPr algn="ctr" eaLnBrk="0" fontAlgn="base" hangingPunct="0">
                <a:spcBef>
                  <a:spcPct val="0"/>
                </a:spcBef>
                <a:spcAft>
                  <a:spcPct val="0"/>
                </a:spcAft>
              </a:pPr>
              <a:endParaRPr lang="en-US" altLang="en-CN" sz="1400" b="1">
                <a:solidFill>
                  <a:srgbClr val="000000"/>
                </a:solidFill>
              </a:endParaRPr>
            </a:p>
            <a:p>
              <a:pPr algn="ctr" eaLnBrk="0" fontAlgn="base" hangingPunct="0">
                <a:spcBef>
                  <a:spcPct val="0"/>
                </a:spcBef>
                <a:spcAft>
                  <a:spcPct val="0"/>
                </a:spcAft>
              </a:pPr>
              <a:r>
                <a:rPr lang="en-US" altLang="en-CN" sz="1400" b="1">
                  <a:solidFill>
                    <a:srgbClr val="000000"/>
                  </a:solidFill>
                </a:rPr>
                <a:t>grid of pixels</a:t>
              </a:r>
            </a:p>
          </p:txBody>
        </p:sp>
      </p:grpSp>
      <p:pic>
        <p:nvPicPr>
          <p:cNvPr id="531806" name="Picture 350">
            <a:extLst>
              <a:ext uri="{FF2B5EF4-FFF2-40B4-BE49-F238E27FC236}">
                <a16:creationId xmlns:a16="http://schemas.microsoft.com/office/drawing/2014/main" id="{091B6CAE-A101-3B42-9499-A160C007530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40464" y="4652964"/>
            <a:ext cx="71913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3786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14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31462">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3180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3180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53180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61" grpId="0" animBg="1"/>
      <p:bldP spid="531462" grpId="0" build="p" autoUpdateAnimBg="0"/>
      <p:bldP spid="531802" grpId="0" autoUpdateAnimBg="0"/>
      <p:bldP spid="531804"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251E1FD-A339-3144-B80E-DEE19CD9BFD0}"/>
              </a:ext>
            </a:extLst>
          </p:cNvPr>
          <p:cNvSpPr>
            <a:spLocks noGrp="1" noChangeArrowheads="1"/>
          </p:cNvSpPr>
          <p:nvPr>
            <p:ph type="title" idx="4294967295"/>
          </p:nvPr>
        </p:nvSpPr>
        <p:spPr/>
        <p:txBody>
          <a:bodyPr/>
          <a:lstStyle/>
          <a:p>
            <a:r>
              <a:rPr lang="en-US" altLang="en-CN"/>
              <a:t>How to draw a line?</a:t>
            </a:r>
          </a:p>
        </p:txBody>
      </p:sp>
      <p:pic>
        <p:nvPicPr>
          <p:cNvPr id="591876" name="Picture 4" descr="monitor">
            <a:extLst>
              <a:ext uri="{FF2B5EF4-FFF2-40B4-BE49-F238E27FC236}">
                <a16:creationId xmlns:a16="http://schemas.microsoft.com/office/drawing/2014/main" id="{12C983FF-D938-1646-96B4-43D35718BD1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63751" y="1196975"/>
            <a:ext cx="3529013"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7" name="Line 5">
            <a:extLst>
              <a:ext uri="{FF2B5EF4-FFF2-40B4-BE49-F238E27FC236}">
                <a16:creationId xmlns:a16="http://schemas.microsoft.com/office/drawing/2014/main" id="{DC9205A1-3676-FD45-80CF-AF7610AAA236}"/>
              </a:ext>
            </a:extLst>
          </p:cNvPr>
          <p:cNvSpPr>
            <a:spLocks noChangeShapeType="1"/>
          </p:cNvSpPr>
          <p:nvPr/>
        </p:nvSpPr>
        <p:spPr bwMode="auto">
          <a:xfrm flipV="1">
            <a:off x="2854325" y="1989138"/>
            <a:ext cx="1728788" cy="863600"/>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592019" name="Rectangle 147">
            <a:extLst>
              <a:ext uri="{FF2B5EF4-FFF2-40B4-BE49-F238E27FC236}">
                <a16:creationId xmlns:a16="http://schemas.microsoft.com/office/drawing/2014/main" id="{90EDBF25-8D80-7044-8342-921EC3799457}"/>
              </a:ext>
            </a:extLst>
          </p:cNvPr>
          <p:cNvSpPr>
            <a:spLocks noChangeArrowheads="1"/>
          </p:cNvSpPr>
          <p:nvPr/>
        </p:nvSpPr>
        <p:spPr bwMode="auto">
          <a:xfrm>
            <a:off x="6959600" y="3835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sp>
        <p:nvSpPr>
          <p:cNvPr id="592020" name="Rectangle 148">
            <a:extLst>
              <a:ext uri="{FF2B5EF4-FFF2-40B4-BE49-F238E27FC236}">
                <a16:creationId xmlns:a16="http://schemas.microsoft.com/office/drawing/2014/main" id="{3FEDA6DF-1BD2-F845-AF4A-7A7460B4EFAE}"/>
              </a:ext>
            </a:extLst>
          </p:cNvPr>
          <p:cNvSpPr>
            <a:spLocks noChangeArrowheads="1"/>
          </p:cNvSpPr>
          <p:nvPr/>
        </p:nvSpPr>
        <p:spPr bwMode="auto">
          <a:xfrm>
            <a:off x="1739901" y="4581526"/>
            <a:ext cx="896461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Basic idea:</a:t>
            </a:r>
            <a:r>
              <a:rPr lang="en-US" altLang="en-CN" sz="1600">
                <a:solidFill>
                  <a:srgbClr val="000000"/>
                </a:solidFill>
                <a:latin typeface="Comic Sans MS" panose="030F0902030302020204" pitchFamily="66" charset="0"/>
              </a:rPr>
              <a:t> drawLine is implemented through a sequence of </a:t>
            </a:r>
            <a:r>
              <a:rPr lang="en-US" altLang="en-CN" sz="1400">
                <a:solidFill>
                  <a:srgbClr val="000000"/>
                </a:solidFill>
                <a:cs typeface="Arial" panose="020B0604020202020204" pitchFamily="34" charset="0"/>
              </a:rPr>
              <a:t>drawPixel</a:t>
            </a:r>
            <a:r>
              <a:rPr lang="en-US" altLang="en-CN" sz="1600">
                <a:solidFill>
                  <a:srgbClr val="000000"/>
                </a:solidFill>
                <a:latin typeface="Comic Sans MS" panose="030F0902030302020204" pitchFamily="66" charset="0"/>
              </a:rPr>
              <a:t> operations</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1:</a:t>
            </a:r>
            <a:r>
              <a:rPr lang="en-US" altLang="en-CN" sz="1600">
                <a:solidFill>
                  <a:srgbClr val="000000"/>
                </a:solidFill>
                <a:latin typeface="Comic Sans MS" panose="030F0902030302020204" pitchFamily="66" charset="0"/>
              </a:rPr>
              <a:t> which pixels should be drawn ?</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2:</a:t>
            </a:r>
            <a:r>
              <a:rPr lang="en-US" altLang="en-CN" sz="1600">
                <a:solidFill>
                  <a:srgbClr val="000000"/>
                </a:solidFill>
                <a:latin typeface="Comic Sans MS" panose="030F0902030302020204" pitchFamily="66" charset="0"/>
              </a:rPr>
              <a:t> how to draw the line </a:t>
            </a:r>
            <a:r>
              <a:rPr lang="en-US" altLang="en-CN" sz="1600" i="1">
                <a:solidFill>
                  <a:srgbClr val="000000"/>
                </a:solidFill>
                <a:latin typeface="Comic Sans MS" panose="030F0902030302020204" pitchFamily="66" charset="0"/>
              </a:rPr>
              <a:t>fast </a:t>
            </a:r>
            <a:r>
              <a:rPr lang="en-US" altLang="en-CN" sz="160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Simplifying assumption:</a:t>
            </a:r>
            <a:r>
              <a:rPr lang="en-US" altLang="en-CN" sz="1600">
                <a:solidFill>
                  <a:srgbClr val="000000"/>
                </a:solidFill>
                <a:latin typeface="Comic Sans MS" panose="030F0902030302020204" pitchFamily="66" charset="0"/>
              </a:rPr>
              <a:t> the line that we are asked to draw goes north-east.</a:t>
            </a:r>
          </a:p>
        </p:txBody>
      </p:sp>
      <p:sp>
        <p:nvSpPr>
          <p:cNvPr id="592021" name="Oval 149">
            <a:extLst>
              <a:ext uri="{FF2B5EF4-FFF2-40B4-BE49-F238E27FC236}">
                <a16:creationId xmlns:a16="http://schemas.microsoft.com/office/drawing/2014/main" id="{8F391ABB-9176-4D48-933B-2F030DFD1B22}"/>
              </a:ext>
            </a:extLst>
          </p:cNvPr>
          <p:cNvSpPr>
            <a:spLocks noChangeArrowheads="1"/>
          </p:cNvSpPr>
          <p:nvPr/>
        </p:nvSpPr>
        <p:spPr bwMode="auto">
          <a:xfrm>
            <a:off x="2711451" y="2456706"/>
            <a:ext cx="504825" cy="649188"/>
          </a:xfrm>
          <a:prstGeom prst="ellipse">
            <a:avLst/>
          </a:prstGeom>
          <a:noFill/>
          <a:ln w="31750" algn="ctr">
            <a:solidFill>
              <a:srgbClr val="CC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nvGrpSpPr>
          <p:cNvPr id="2" name="Group 160">
            <a:extLst>
              <a:ext uri="{FF2B5EF4-FFF2-40B4-BE49-F238E27FC236}">
                <a16:creationId xmlns:a16="http://schemas.microsoft.com/office/drawing/2014/main" id="{73FA11D3-10D4-8E4B-A4FB-2A3A06479F20}"/>
              </a:ext>
            </a:extLst>
          </p:cNvPr>
          <p:cNvGrpSpPr>
            <a:grpSpLocks/>
          </p:cNvGrpSpPr>
          <p:nvPr/>
        </p:nvGrpSpPr>
        <p:grpSpPr bwMode="auto">
          <a:xfrm>
            <a:off x="6527800" y="1557338"/>
            <a:ext cx="3240088" cy="2159000"/>
            <a:chOff x="3016" y="845"/>
            <a:chExt cx="2041" cy="1360"/>
          </a:xfrm>
        </p:grpSpPr>
        <p:sp>
          <p:nvSpPr>
            <p:cNvPr id="26649" name="Rectangle 161">
              <a:extLst>
                <a:ext uri="{FF2B5EF4-FFF2-40B4-BE49-F238E27FC236}">
                  <a16:creationId xmlns:a16="http://schemas.microsoft.com/office/drawing/2014/main" id="{C42C97FB-731F-8F48-A1A3-93A53736FA30}"/>
                </a:ext>
              </a:extLst>
            </p:cNvPr>
            <p:cNvSpPr>
              <a:spLocks noChangeArrowheads="1"/>
            </p:cNvSpPr>
            <p:nvPr/>
          </p:nvSpPr>
          <p:spPr bwMode="auto">
            <a:xfrm>
              <a:off x="301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0" name="Rectangle 162">
              <a:extLst>
                <a:ext uri="{FF2B5EF4-FFF2-40B4-BE49-F238E27FC236}">
                  <a16:creationId xmlns:a16="http://schemas.microsoft.com/office/drawing/2014/main" id="{A369673E-5272-B445-AE98-2108FFDCF859}"/>
                </a:ext>
              </a:extLst>
            </p:cNvPr>
            <p:cNvSpPr>
              <a:spLocks noChangeArrowheads="1"/>
            </p:cNvSpPr>
            <p:nvPr/>
          </p:nvSpPr>
          <p:spPr bwMode="auto">
            <a:xfrm>
              <a:off x="3152"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1" name="Rectangle 163">
              <a:extLst>
                <a:ext uri="{FF2B5EF4-FFF2-40B4-BE49-F238E27FC236}">
                  <a16:creationId xmlns:a16="http://schemas.microsoft.com/office/drawing/2014/main" id="{D0CEC516-4380-534A-B69C-DF8DC9311031}"/>
                </a:ext>
              </a:extLst>
            </p:cNvPr>
            <p:cNvSpPr>
              <a:spLocks noChangeArrowheads="1"/>
            </p:cNvSpPr>
            <p:nvPr/>
          </p:nvSpPr>
          <p:spPr bwMode="auto">
            <a:xfrm>
              <a:off x="3288"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2" name="Rectangle 164">
              <a:extLst>
                <a:ext uri="{FF2B5EF4-FFF2-40B4-BE49-F238E27FC236}">
                  <a16:creationId xmlns:a16="http://schemas.microsoft.com/office/drawing/2014/main" id="{CB8EBF2B-3C63-134C-9D3B-F14EF097542E}"/>
                </a:ext>
              </a:extLst>
            </p:cNvPr>
            <p:cNvSpPr>
              <a:spLocks noChangeArrowheads="1"/>
            </p:cNvSpPr>
            <p:nvPr/>
          </p:nvSpPr>
          <p:spPr bwMode="auto">
            <a:xfrm>
              <a:off x="3424"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3" name="Rectangle 165">
              <a:extLst>
                <a:ext uri="{FF2B5EF4-FFF2-40B4-BE49-F238E27FC236}">
                  <a16:creationId xmlns:a16="http://schemas.microsoft.com/office/drawing/2014/main" id="{571434A7-30E6-8A4A-AA41-50B0F0EC5524}"/>
                </a:ext>
              </a:extLst>
            </p:cNvPr>
            <p:cNvSpPr>
              <a:spLocks noChangeArrowheads="1"/>
            </p:cNvSpPr>
            <p:nvPr/>
          </p:nvSpPr>
          <p:spPr bwMode="auto">
            <a:xfrm>
              <a:off x="3561" y="84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4" name="Rectangle 166">
              <a:extLst>
                <a:ext uri="{FF2B5EF4-FFF2-40B4-BE49-F238E27FC236}">
                  <a16:creationId xmlns:a16="http://schemas.microsoft.com/office/drawing/2014/main" id="{ACBA71FF-28A1-5047-926F-A183C9890346}"/>
                </a:ext>
              </a:extLst>
            </p:cNvPr>
            <p:cNvSpPr>
              <a:spLocks noChangeArrowheads="1"/>
            </p:cNvSpPr>
            <p:nvPr/>
          </p:nvSpPr>
          <p:spPr bwMode="auto">
            <a:xfrm>
              <a:off x="369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5" name="Rectangle 167">
              <a:extLst>
                <a:ext uri="{FF2B5EF4-FFF2-40B4-BE49-F238E27FC236}">
                  <a16:creationId xmlns:a16="http://schemas.microsoft.com/office/drawing/2014/main" id="{18C5D6DC-C447-AE42-8382-04C7B60FC2ED}"/>
                </a:ext>
              </a:extLst>
            </p:cNvPr>
            <p:cNvSpPr>
              <a:spLocks noChangeArrowheads="1"/>
            </p:cNvSpPr>
            <p:nvPr/>
          </p:nvSpPr>
          <p:spPr bwMode="auto">
            <a:xfrm>
              <a:off x="383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6" name="Rectangle 168">
              <a:extLst>
                <a:ext uri="{FF2B5EF4-FFF2-40B4-BE49-F238E27FC236}">
                  <a16:creationId xmlns:a16="http://schemas.microsoft.com/office/drawing/2014/main" id="{4402E962-B5A6-9844-847C-7591B40A057C}"/>
                </a:ext>
              </a:extLst>
            </p:cNvPr>
            <p:cNvSpPr>
              <a:spLocks noChangeArrowheads="1"/>
            </p:cNvSpPr>
            <p:nvPr/>
          </p:nvSpPr>
          <p:spPr bwMode="auto">
            <a:xfrm>
              <a:off x="396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7" name="Rectangle 169">
              <a:extLst>
                <a:ext uri="{FF2B5EF4-FFF2-40B4-BE49-F238E27FC236}">
                  <a16:creationId xmlns:a16="http://schemas.microsoft.com/office/drawing/2014/main" id="{57499037-9F50-6F49-8176-DA72446B59D0}"/>
                </a:ext>
              </a:extLst>
            </p:cNvPr>
            <p:cNvSpPr>
              <a:spLocks noChangeArrowheads="1"/>
            </p:cNvSpPr>
            <p:nvPr/>
          </p:nvSpPr>
          <p:spPr bwMode="auto">
            <a:xfrm>
              <a:off x="410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8" name="Rectangle 170">
              <a:extLst>
                <a:ext uri="{FF2B5EF4-FFF2-40B4-BE49-F238E27FC236}">
                  <a16:creationId xmlns:a16="http://schemas.microsoft.com/office/drawing/2014/main" id="{9FEB891C-4CBB-7744-A399-F6AF20FC02CF}"/>
                </a:ext>
              </a:extLst>
            </p:cNvPr>
            <p:cNvSpPr>
              <a:spLocks noChangeArrowheads="1"/>
            </p:cNvSpPr>
            <p:nvPr/>
          </p:nvSpPr>
          <p:spPr bwMode="auto">
            <a:xfrm>
              <a:off x="424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9" name="Rectangle 171">
              <a:extLst>
                <a:ext uri="{FF2B5EF4-FFF2-40B4-BE49-F238E27FC236}">
                  <a16:creationId xmlns:a16="http://schemas.microsoft.com/office/drawing/2014/main" id="{C1E4B3B4-3CDC-534A-91B2-B421B0BD3C73}"/>
                </a:ext>
              </a:extLst>
            </p:cNvPr>
            <p:cNvSpPr>
              <a:spLocks noChangeArrowheads="1"/>
            </p:cNvSpPr>
            <p:nvPr/>
          </p:nvSpPr>
          <p:spPr bwMode="auto">
            <a:xfrm>
              <a:off x="4377"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0" name="Rectangle 172">
              <a:extLst>
                <a:ext uri="{FF2B5EF4-FFF2-40B4-BE49-F238E27FC236}">
                  <a16:creationId xmlns:a16="http://schemas.microsoft.com/office/drawing/2014/main" id="{C734C49C-57D8-3946-A9B2-32FC902DF096}"/>
                </a:ext>
              </a:extLst>
            </p:cNvPr>
            <p:cNvSpPr>
              <a:spLocks noChangeArrowheads="1"/>
            </p:cNvSpPr>
            <p:nvPr/>
          </p:nvSpPr>
          <p:spPr bwMode="auto">
            <a:xfrm>
              <a:off x="451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1" name="Rectangle 173">
              <a:extLst>
                <a:ext uri="{FF2B5EF4-FFF2-40B4-BE49-F238E27FC236}">
                  <a16:creationId xmlns:a16="http://schemas.microsoft.com/office/drawing/2014/main" id="{6DC8AC1A-CC19-414A-8EDD-3684CD23B550}"/>
                </a:ext>
              </a:extLst>
            </p:cNvPr>
            <p:cNvSpPr>
              <a:spLocks noChangeArrowheads="1"/>
            </p:cNvSpPr>
            <p:nvPr/>
          </p:nvSpPr>
          <p:spPr bwMode="auto">
            <a:xfrm>
              <a:off x="464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2" name="Rectangle 174">
              <a:extLst>
                <a:ext uri="{FF2B5EF4-FFF2-40B4-BE49-F238E27FC236}">
                  <a16:creationId xmlns:a16="http://schemas.microsoft.com/office/drawing/2014/main" id="{79D5EA86-03FE-0D4D-9214-B5F1BED6FE10}"/>
                </a:ext>
              </a:extLst>
            </p:cNvPr>
            <p:cNvSpPr>
              <a:spLocks noChangeArrowheads="1"/>
            </p:cNvSpPr>
            <p:nvPr/>
          </p:nvSpPr>
          <p:spPr bwMode="auto">
            <a:xfrm>
              <a:off x="478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3" name="Rectangle 175">
              <a:extLst>
                <a:ext uri="{FF2B5EF4-FFF2-40B4-BE49-F238E27FC236}">
                  <a16:creationId xmlns:a16="http://schemas.microsoft.com/office/drawing/2014/main" id="{0CA1BA12-8094-D64B-9FC6-B49D656FE399}"/>
                </a:ext>
              </a:extLst>
            </p:cNvPr>
            <p:cNvSpPr>
              <a:spLocks noChangeArrowheads="1"/>
            </p:cNvSpPr>
            <p:nvPr/>
          </p:nvSpPr>
          <p:spPr bwMode="auto">
            <a:xfrm>
              <a:off x="3016"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4" name="Rectangle 176">
              <a:extLst>
                <a:ext uri="{FF2B5EF4-FFF2-40B4-BE49-F238E27FC236}">
                  <a16:creationId xmlns:a16="http://schemas.microsoft.com/office/drawing/2014/main" id="{6D7EE4A9-DA1F-7648-B7EF-7C7C46992800}"/>
                </a:ext>
              </a:extLst>
            </p:cNvPr>
            <p:cNvSpPr>
              <a:spLocks noChangeArrowheads="1"/>
            </p:cNvSpPr>
            <p:nvPr/>
          </p:nvSpPr>
          <p:spPr bwMode="auto">
            <a:xfrm>
              <a:off x="3152"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5" name="Rectangle 177">
              <a:extLst>
                <a:ext uri="{FF2B5EF4-FFF2-40B4-BE49-F238E27FC236}">
                  <a16:creationId xmlns:a16="http://schemas.microsoft.com/office/drawing/2014/main" id="{3F05110A-BA5C-6B40-A773-72FEFF428AB5}"/>
                </a:ext>
              </a:extLst>
            </p:cNvPr>
            <p:cNvSpPr>
              <a:spLocks noChangeArrowheads="1"/>
            </p:cNvSpPr>
            <p:nvPr/>
          </p:nvSpPr>
          <p:spPr bwMode="auto">
            <a:xfrm>
              <a:off x="3288"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6" name="Rectangle 178">
              <a:extLst>
                <a:ext uri="{FF2B5EF4-FFF2-40B4-BE49-F238E27FC236}">
                  <a16:creationId xmlns:a16="http://schemas.microsoft.com/office/drawing/2014/main" id="{77535945-8573-5647-AC80-6E6CF65A674A}"/>
                </a:ext>
              </a:extLst>
            </p:cNvPr>
            <p:cNvSpPr>
              <a:spLocks noChangeArrowheads="1"/>
            </p:cNvSpPr>
            <p:nvPr/>
          </p:nvSpPr>
          <p:spPr bwMode="auto">
            <a:xfrm>
              <a:off x="3424"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7" name="Rectangle 179">
              <a:extLst>
                <a:ext uri="{FF2B5EF4-FFF2-40B4-BE49-F238E27FC236}">
                  <a16:creationId xmlns:a16="http://schemas.microsoft.com/office/drawing/2014/main" id="{5CE64696-D5C1-FC43-944A-8E255F334515}"/>
                </a:ext>
              </a:extLst>
            </p:cNvPr>
            <p:cNvSpPr>
              <a:spLocks noChangeArrowheads="1"/>
            </p:cNvSpPr>
            <p:nvPr/>
          </p:nvSpPr>
          <p:spPr bwMode="auto">
            <a:xfrm>
              <a:off x="356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8" name="Rectangle 180">
              <a:extLst>
                <a:ext uri="{FF2B5EF4-FFF2-40B4-BE49-F238E27FC236}">
                  <a16:creationId xmlns:a16="http://schemas.microsoft.com/office/drawing/2014/main" id="{A61D47C2-08AF-B148-BEF7-BE23197B17C0}"/>
                </a:ext>
              </a:extLst>
            </p:cNvPr>
            <p:cNvSpPr>
              <a:spLocks noChangeArrowheads="1"/>
            </p:cNvSpPr>
            <p:nvPr/>
          </p:nvSpPr>
          <p:spPr bwMode="auto">
            <a:xfrm>
              <a:off x="369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9" name="Rectangle 181">
              <a:extLst>
                <a:ext uri="{FF2B5EF4-FFF2-40B4-BE49-F238E27FC236}">
                  <a16:creationId xmlns:a16="http://schemas.microsoft.com/office/drawing/2014/main" id="{38BE8516-6019-E943-BEE5-31549BCC5FDB}"/>
                </a:ext>
              </a:extLst>
            </p:cNvPr>
            <p:cNvSpPr>
              <a:spLocks noChangeArrowheads="1"/>
            </p:cNvSpPr>
            <p:nvPr/>
          </p:nvSpPr>
          <p:spPr bwMode="auto">
            <a:xfrm>
              <a:off x="3833"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0" name="Rectangle 182">
              <a:extLst>
                <a:ext uri="{FF2B5EF4-FFF2-40B4-BE49-F238E27FC236}">
                  <a16:creationId xmlns:a16="http://schemas.microsoft.com/office/drawing/2014/main" id="{19AEE4E0-5081-504F-8B9B-AE4D23A32997}"/>
                </a:ext>
              </a:extLst>
            </p:cNvPr>
            <p:cNvSpPr>
              <a:spLocks noChangeArrowheads="1"/>
            </p:cNvSpPr>
            <p:nvPr/>
          </p:nvSpPr>
          <p:spPr bwMode="auto">
            <a:xfrm>
              <a:off x="396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1" name="Rectangle 183">
              <a:extLst>
                <a:ext uri="{FF2B5EF4-FFF2-40B4-BE49-F238E27FC236}">
                  <a16:creationId xmlns:a16="http://schemas.microsoft.com/office/drawing/2014/main" id="{B5B65570-4286-CA46-86C7-90B0514DD2A3}"/>
                </a:ext>
              </a:extLst>
            </p:cNvPr>
            <p:cNvSpPr>
              <a:spLocks noChangeArrowheads="1"/>
            </p:cNvSpPr>
            <p:nvPr/>
          </p:nvSpPr>
          <p:spPr bwMode="auto">
            <a:xfrm>
              <a:off x="410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2" name="Rectangle 184">
              <a:extLst>
                <a:ext uri="{FF2B5EF4-FFF2-40B4-BE49-F238E27FC236}">
                  <a16:creationId xmlns:a16="http://schemas.microsoft.com/office/drawing/2014/main" id="{98B1B38A-2D83-BC44-ADBE-50440FC02A44}"/>
                </a:ext>
              </a:extLst>
            </p:cNvPr>
            <p:cNvSpPr>
              <a:spLocks noChangeArrowheads="1"/>
            </p:cNvSpPr>
            <p:nvPr/>
          </p:nvSpPr>
          <p:spPr bwMode="auto">
            <a:xfrm>
              <a:off x="424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3" name="Rectangle 185">
              <a:extLst>
                <a:ext uri="{FF2B5EF4-FFF2-40B4-BE49-F238E27FC236}">
                  <a16:creationId xmlns:a16="http://schemas.microsoft.com/office/drawing/2014/main" id="{70552E00-4881-164F-90D4-FA9BB03B1D76}"/>
                </a:ext>
              </a:extLst>
            </p:cNvPr>
            <p:cNvSpPr>
              <a:spLocks noChangeArrowheads="1"/>
            </p:cNvSpPr>
            <p:nvPr/>
          </p:nvSpPr>
          <p:spPr bwMode="auto">
            <a:xfrm>
              <a:off x="437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4" name="Rectangle 186">
              <a:extLst>
                <a:ext uri="{FF2B5EF4-FFF2-40B4-BE49-F238E27FC236}">
                  <a16:creationId xmlns:a16="http://schemas.microsoft.com/office/drawing/2014/main" id="{ECCB6490-1C07-3949-B315-2D50B329C8E6}"/>
                </a:ext>
              </a:extLst>
            </p:cNvPr>
            <p:cNvSpPr>
              <a:spLocks noChangeArrowheads="1"/>
            </p:cNvSpPr>
            <p:nvPr/>
          </p:nvSpPr>
          <p:spPr bwMode="auto">
            <a:xfrm>
              <a:off x="4513" y="98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5" name="Rectangle 187">
              <a:extLst>
                <a:ext uri="{FF2B5EF4-FFF2-40B4-BE49-F238E27FC236}">
                  <a16:creationId xmlns:a16="http://schemas.microsoft.com/office/drawing/2014/main" id="{99110949-616B-1941-B449-49EB548BB19C}"/>
                </a:ext>
              </a:extLst>
            </p:cNvPr>
            <p:cNvSpPr>
              <a:spLocks noChangeArrowheads="1"/>
            </p:cNvSpPr>
            <p:nvPr/>
          </p:nvSpPr>
          <p:spPr bwMode="auto">
            <a:xfrm>
              <a:off x="464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6" name="Rectangle 188">
              <a:extLst>
                <a:ext uri="{FF2B5EF4-FFF2-40B4-BE49-F238E27FC236}">
                  <a16:creationId xmlns:a16="http://schemas.microsoft.com/office/drawing/2014/main" id="{50799076-845B-DF4D-AEA1-7526C1B9BF1A}"/>
                </a:ext>
              </a:extLst>
            </p:cNvPr>
            <p:cNvSpPr>
              <a:spLocks noChangeArrowheads="1"/>
            </p:cNvSpPr>
            <p:nvPr/>
          </p:nvSpPr>
          <p:spPr bwMode="auto">
            <a:xfrm>
              <a:off x="478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7" name="Rectangle 189">
              <a:extLst>
                <a:ext uri="{FF2B5EF4-FFF2-40B4-BE49-F238E27FC236}">
                  <a16:creationId xmlns:a16="http://schemas.microsoft.com/office/drawing/2014/main" id="{A0686419-B07C-D140-AE81-070DFE9FD6FF}"/>
                </a:ext>
              </a:extLst>
            </p:cNvPr>
            <p:cNvSpPr>
              <a:spLocks noChangeArrowheads="1"/>
            </p:cNvSpPr>
            <p:nvPr/>
          </p:nvSpPr>
          <p:spPr bwMode="auto">
            <a:xfrm>
              <a:off x="3016"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8" name="Rectangle 190">
              <a:extLst>
                <a:ext uri="{FF2B5EF4-FFF2-40B4-BE49-F238E27FC236}">
                  <a16:creationId xmlns:a16="http://schemas.microsoft.com/office/drawing/2014/main" id="{D4B293F4-6EFF-DC41-BEF0-AD8A60AC0F04}"/>
                </a:ext>
              </a:extLst>
            </p:cNvPr>
            <p:cNvSpPr>
              <a:spLocks noChangeArrowheads="1"/>
            </p:cNvSpPr>
            <p:nvPr/>
          </p:nvSpPr>
          <p:spPr bwMode="auto">
            <a:xfrm>
              <a:off x="3152"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9" name="Rectangle 191">
              <a:extLst>
                <a:ext uri="{FF2B5EF4-FFF2-40B4-BE49-F238E27FC236}">
                  <a16:creationId xmlns:a16="http://schemas.microsoft.com/office/drawing/2014/main" id="{B7338C9A-DFB9-884A-B4EB-4C76C7FED716}"/>
                </a:ext>
              </a:extLst>
            </p:cNvPr>
            <p:cNvSpPr>
              <a:spLocks noChangeArrowheads="1"/>
            </p:cNvSpPr>
            <p:nvPr/>
          </p:nvSpPr>
          <p:spPr bwMode="auto">
            <a:xfrm>
              <a:off x="3288"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0" name="Rectangle 192">
              <a:extLst>
                <a:ext uri="{FF2B5EF4-FFF2-40B4-BE49-F238E27FC236}">
                  <a16:creationId xmlns:a16="http://schemas.microsoft.com/office/drawing/2014/main" id="{CC6C04D3-52F0-9F44-B99E-07746A8BF479}"/>
                </a:ext>
              </a:extLst>
            </p:cNvPr>
            <p:cNvSpPr>
              <a:spLocks noChangeArrowheads="1"/>
            </p:cNvSpPr>
            <p:nvPr/>
          </p:nvSpPr>
          <p:spPr bwMode="auto">
            <a:xfrm>
              <a:off x="3424"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1" name="Rectangle 193">
              <a:extLst>
                <a:ext uri="{FF2B5EF4-FFF2-40B4-BE49-F238E27FC236}">
                  <a16:creationId xmlns:a16="http://schemas.microsoft.com/office/drawing/2014/main" id="{C587EC2E-5C89-5742-A2C7-0C8B978FF3E3}"/>
                </a:ext>
              </a:extLst>
            </p:cNvPr>
            <p:cNvSpPr>
              <a:spLocks noChangeArrowheads="1"/>
            </p:cNvSpPr>
            <p:nvPr/>
          </p:nvSpPr>
          <p:spPr bwMode="auto">
            <a:xfrm>
              <a:off x="356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2" name="Rectangle 194">
              <a:extLst>
                <a:ext uri="{FF2B5EF4-FFF2-40B4-BE49-F238E27FC236}">
                  <a16:creationId xmlns:a16="http://schemas.microsoft.com/office/drawing/2014/main" id="{D26F3B64-146A-7C4C-B11C-9C7FB767B387}"/>
                </a:ext>
              </a:extLst>
            </p:cNvPr>
            <p:cNvSpPr>
              <a:spLocks noChangeArrowheads="1"/>
            </p:cNvSpPr>
            <p:nvPr/>
          </p:nvSpPr>
          <p:spPr bwMode="auto">
            <a:xfrm>
              <a:off x="369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3" name="Rectangle 195">
              <a:extLst>
                <a:ext uri="{FF2B5EF4-FFF2-40B4-BE49-F238E27FC236}">
                  <a16:creationId xmlns:a16="http://schemas.microsoft.com/office/drawing/2014/main" id="{53F4A76B-DB23-4E4A-BDA9-9B1153938178}"/>
                </a:ext>
              </a:extLst>
            </p:cNvPr>
            <p:cNvSpPr>
              <a:spLocks noChangeArrowheads="1"/>
            </p:cNvSpPr>
            <p:nvPr/>
          </p:nvSpPr>
          <p:spPr bwMode="auto">
            <a:xfrm>
              <a:off x="383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4" name="Rectangle 196">
              <a:extLst>
                <a:ext uri="{FF2B5EF4-FFF2-40B4-BE49-F238E27FC236}">
                  <a16:creationId xmlns:a16="http://schemas.microsoft.com/office/drawing/2014/main" id="{F66281F5-790C-2447-A018-BCE17AB82E83}"/>
                </a:ext>
              </a:extLst>
            </p:cNvPr>
            <p:cNvSpPr>
              <a:spLocks noChangeArrowheads="1"/>
            </p:cNvSpPr>
            <p:nvPr/>
          </p:nvSpPr>
          <p:spPr bwMode="auto">
            <a:xfrm>
              <a:off x="396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5" name="Rectangle 197">
              <a:extLst>
                <a:ext uri="{FF2B5EF4-FFF2-40B4-BE49-F238E27FC236}">
                  <a16:creationId xmlns:a16="http://schemas.microsoft.com/office/drawing/2014/main" id="{0F98F374-BAA8-D447-8B2C-55E013318A25}"/>
                </a:ext>
              </a:extLst>
            </p:cNvPr>
            <p:cNvSpPr>
              <a:spLocks noChangeArrowheads="1"/>
            </p:cNvSpPr>
            <p:nvPr/>
          </p:nvSpPr>
          <p:spPr bwMode="auto">
            <a:xfrm>
              <a:off x="4105"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6" name="Rectangle 198">
              <a:extLst>
                <a:ext uri="{FF2B5EF4-FFF2-40B4-BE49-F238E27FC236}">
                  <a16:creationId xmlns:a16="http://schemas.microsoft.com/office/drawing/2014/main" id="{F87F0261-7DEE-0F4B-B0A8-E011116D8E73}"/>
                </a:ext>
              </a:extLst>
            </p:cNvPr>
            <p:cNvSpPr>
              <a:spLocks noChangeArrowheads="1"/>
            </p:cNvSpPr>
            <p:nvPr/>
          </p:nvSpPr>
          <p:spPr bwMode="auto">
            <a:xfrm>
              <a:off x="424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7" name="Rectangle 199">
              <a:extLst>
                <a:ext uri="{FF2B5EF4-FFF2-40B4-BE49-F238E27FC236}">
                  <a16:creationId xmlns:a16="http://schemas.microsoft.com/office/drawing/2014/main" id="{388E1CF2-2581-A444-805F-227E0714EB0F}"/>
                </a:ext>
              </a:extLst>
            </p:cNvPr>
            <p:cNvSpPr>
              <a:spLocks noChangeArrowheads="1"/>
            </p:cNvSpPr>
            <p:nvPr/>
          </p:nvSpPr>
          <p:spPr bwMode="auto">
            <a:xfrm>
              <a:off x="437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8" name="Rectangle 200">
              <a:extLst>
                <a:ext uri="{FF2B5EF4-FFF2-40B4-BE49-F238E27FC236}">
                  <a16:creationId xmlns:a16="http://schemas.microsoft.com/office/drawing/2014/main" id="{9DD26A29-BA28-F14A-8E6E-80A8C34A423B}"/>
                </a:ext>
              </a:extLst>
            </p:cNvPr>
            <p:cNvSpPr>
              <a:spLocks noChangeArrowheads="1"/>
            </p:cNvSpPr>
            <p:nvPr/>
          </p:nvSpPr>
          <p:spPr bwMode="auto">
            <a:xfrm>
              <a:off x="451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9" name="Rectangle 201">
              <a:extLst>
                <a:ext uri="{FF2B5EF4-FFF2-40B4-BE49-F238E27FC236}">
                  <a16:creationId xmlns:a16="http://schemas.microsoft.com/office/drawing/2014/main" id="{BD4EB18D-85EE-F54A-BA3A-7A8761200300}"/>
                </a:ext>
              </a:extLst>
            </p:cNvPr>
            <p:cNvSpPr>
              <a:spLocks noChangeArrowheads="1"/>
            </p:cNvSpPr>
            <p:nvPr/>
          </p:nvSpPr>
          <p:spPr bwMode="auto">
            <a:xfrm>
              <a:off x="464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0" name="Rectangle 202">
              <a:extLst>
                <a:ext uri="{FF2B5EF4-FFF2-40B4-BE49-F238E27FC236}">
                  <a16:creationId xmlns:a16="http://schemas.microsoft.com/office/drawing/2014/main" id="{F726A221-DDD5-3C46-B369-15183BC26E86}"/>
                </a:ext>
              </a:extLst>
            </p:cNvPr>
            <p:cNvSpPr>
              <a:spLocks noChangeArrowheads="1"/>
            </p:cNvSpPr>
            <p:nvPr/>
          </p:nvSpPr>
          <p:spPr bwMode="auto">
            <a:xfrm>
              <a:off x="4785"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1" name="Rectangle 203">
              <a:extLst>
                <a:ext uri="{FF2B5EF4-FFF2-40B4-BE49-F238E27FC236}">
                  <a16:creationId xmlns:a16="http://schemas.microsoft.com/office/drawing/2014/main" id="{38E4F236-068E-BA49-B543-80DE68FFA497}"/>
                </a:ext>
              </a:extLst>
            </p:cNvPr>
            <p:cNvSpPr>
              <a:spLocks noChangeArrowheads="1"/>
            </p:cNvSpPr>
            <p:nvPr/>
          </p:nvSpPr>
          <p:spPr bwMode="auto">
            <a:xfrm>
              <a:off x="3016"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2" name="Rectangle 204">
              <a:extLst>
                <a:ext uri="{FF2B5EF4-FFF2-40B4-BE49-F238E27FC236}">
                  <a16:creationId xmlns:a16="http://schemas.microsoft.com/office/drawing/2014/main" id="{7049E589-050B-664F-8A4B-B49234FE64CF}"/>
                </a:ext>
              </a:extLst>
            </p:cNvPr>
            <p:cNvSpPr>
              <a:spLocks noChangeArrowheads="1"/>
            </p:cNvSpPr>
            <p:nvPr/>
          </p:nvSpPr>
          <p:spPr bwMode="auto">
            <a:xfrm>
              <a:off x="3152"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3" name="Rectangle 205">
              <a:extLst>
                <a:ext uri="{FF2B5EF4-FFF2-40B4-BE49-F238E27FC236}">
                  <a16:creationId xmlns:a16="http://schemas.microsoft.com/office/drawing/2014/main" id="{BB53BF1B-EE8E-8643-B54F-74A77A0E494E}"/>
                </a:ext>
              </a:extLst>
            </p:cNvPr>
            <p:cNvSpPr>
              <a:spLocks noChangeArrowheads="1"/>
            </p:cNvSpPr>
            <p:nvPr/>
          </p:nvSpPr>
          <p:spPr bwMode="auto">
            <a:xfrm>
              <a:off x="3288"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4" name="Rectangle 206">
              <a:extLst>
                <a:ext uri="{FF2B5EF4-FFF2-40B4-BE49-F238E27FC236}">
                  <a16:creationId xmlns:a16="http://schemas.microsoft.com/office/drawing/2014/main" id="{77EBA585-22EF-1C4F-8296-C2A4E5EA4254}"/>
                </a:ext>
              </a:extLst>
            </p:cNvPr>
            <p:cNvSpPr>
              <a:spLocks noChangeArrowheads="1"/>
            </p:cNvSpPr>
            <p:nvPr/>
          </p:nvSpPr>
          <p:spPr bwMode="auto">
            <a:xfrm>
              <a:off x="3424"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5" name="Rectangle 207">
              <a:extLst>
                <a:ext uri="{FF2B5EF4-FFF2-40B4-BE49-F238E27FC236}">
                  <a16:creationId xmlns:a16="http://schemas.microsoft.com/office/drawing/2014/main" id="{56ABE80F-9C0C-2E4B-B507-77BD12324F99}"/>
                </a:ext>
              </a:extLst>
            </p:cNvPr>
            <p:cNvSpPr>
              <a:spLocks noChangeArrowheads="1"/>
            </p:cNvSpPr>
            <p:nvPr/>
          </p:nvSpPr>
          <p:spPr bwMode="auto">
            <a:xfrm>
              <a:off x="356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6" name="Rectangle 208">
              <a:extLst>
                <a:ext uri="{FF2B5EF4-FFF2-40B4-BE49-F238E27FC236}">
                  <a16:creationId xmlns:a16="http://schemas.microsoft.com/office/drawing/2014/main" id="{367E85C9-7B7C-F545-A7E7-FD5987FB1FD4}"/>
                </a:ext>
              </a:extLst>
            </p:cNvPr>
            <p:cNvSpPr>
              <a:spLocks noChangeArrowheads="1"/>
            </p:cNvSpPr>
            <p:nvPr/>
          </p:nvSpPr>
          <p:spPr bwMode="auto">
            <a:xfrm>
              <a:off x="369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7" name="Rectangle 209">
              <a:extLst>
                <a:ext uri="{FF2B5EF4-FFF2-40B4-BE49-F238E27FC236}">
                  <a16:creationId xmlns:a16="http://schemas.microsoft.com/office/drawing/2014/main" id="{E5616735-E6C4-4D49-8CC5-9A18B4DC3906}"/>
                </a:ext>
              </a:extLst>
            </p:cNvPr>
            <p:cNvSpPr>
              <a:spLocks noChangeArrowheads="1"/>
            </p:cNvSpPr>
            <p:nvPr/>
          </p:nvSpPr>
          <p:spPr bwMode="auto">
            <a:xfrm>
              <a:off x="383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8" name="Rectangle 210">
              <a:extLst>
                <a:ext uri="{FF2B5EF4-FFF2-40B4-BE49-F238E27FC236}">
                  <a16:creationId xmlns:a16="http://schemas.microsoft.com/office/drawing/2014/main" id="{FD4A0D77-146E-EA4E-8404-C2F859478167}"/>
                </a:ext>
              </a:extLst>
            </p:cNvPr>
            <p:cNvSpPr>
              <a:spLocks noChangeArrowheads="1"/>
            </p:cNvSpPr>
            <p:nvPr/>
          </p:nvSpPr>
          <p:spPr bwMode="auto">
            <a:xfrm>
              <a:off x="396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9" name="Rectangle 211">
              <a:extLst>
                <a:ext uri="{FF2B5EF4-FFF2-40B4-BE49-F238E27FC236}">
                  <a16:creationId xmlns:a16="http://schemas.microsoft.com/office/drawing/2014/main" id="{1CE02C53-A869-F44E-A72D-D00CFE2FA7BE}"/>
                </a:ext>
              </a:extLst>
            </p:cNvPr>
            <p:cNvSpPr>
              <a:spLocks noChangeArrowheads="1"/>
            </p:cNvSpPr>
            <p:nvPr/>
          </p:nvSpPr>
          <p:spPr bwMode="auto">
            <a:xfrm>
              <a:off x="4105"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0" name="Rectangle 212">
              <a:extLst>
                <a:ext uri="{FF2B5EF4-FFF2-40B4-BE49-F238E27FC236}">
                  <a16:creationId xmlns:a16="http://schemas.microsoft.com/office/drawing/2014/main" id="{296A4C8A-EE73-9A4D-B997-9AF4B243A907}"/>
                </a:ext>
              </a:extLst>
            </p:cNvPr>
            <p:cNvSpPr>
              <a:spLocks noChangeArrowheads="1"/>
            </p:cNvSpPr>
            <p:nvPr/>
          </p:nvSpPr>
          <p:spPr bwMode="auto">
            <a:xfrm>
              <a:off x="424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1" name="Rectangle 213">
              <a:extLst>
                <a:ext uri="{FF2B5EF4-FFF2-40B4-BE49-F238E27FC236}">
                  <a16:creationId xmlns:a16="http://schemas.microsoft.com/office/drawing/2014/main" id="{25CC0F3E-6DDD-C049-8732-9DC2C7E4F115}"/>
                </a:ext>
              </a:extLst>
            </p:cNvPr>
            <p:cNvSpPr>
              <a:spLocks noChangeArrowheads="1"/>
            </p:cNvSpPr>
            <p:nvPr/>
          </p:nvSpPr>
          <p:spPr bwMode="auto">
            <a:xfrm>
              <a:off x="437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2" name="Rectangle 214">
              <a:extLst>
                <a:ext uri="{FF2B5EF4-FFF2-40B4-BE49-F238E27FC236}">
                  <a16:creationId xmlns:a16="http://schemas.microsoft.com/office/drawing/2014/main" id="{51E70F9F-BBDC-C841-B310-E026D90D87A2}"/>
                </a:ext>
              </a:extLst>
            </p:cNvPr>
            <p:cNvSpPr>
              <a:spLocks noChangeArrowheads="1"/>
            </p:cNvSpPr>
            <p:nvPr/>
          </p:nvSpPr>
          <p:spPr bwMode="auto">
            <a:xfrm>
              <a:off x="451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3" name="Rectangle 215">
              <a:extLst>
                <a:ext uri="{FF2B5EF4-FFF2-40B4-BE49-F238E27FC236}">
                  <a16:creationId xmlns:a16="http://schemas.microsoft.com/office/drawing/2014/main" id="{898FEEA6-C61E-6A49-9711-25AFC792CC16}"/>
                </a:ext>
              </a:extLst>
            </p:cNvPr>
            <p:cNvSpPr>
              <a:spLocks noChangeArrowheads="1"/>
            </p:cNvSpPr>
            <p:nvPr/>
          </p:nvSpPr>
          <p:spPr bwMode="auto">
            <a:xfrm>
              <a:off x="464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4" name="Rectangle 216">
              <a:extLst>
                <a:ext uri="{FF2B5EF4-FFF2-40B4-BE49-F238E27FC236}">
                  <a16:creationId xmlns:a16="http://schemas.microsoft.com/office/drawing/2014/main" id="{4EAA8E85-B92A-7D48-9C97-99B5BBF1C9D1}"/>
                </a:ext>
              </a:extLst>
            </p:cNvPr>
            <p:cNvSpPr>
              <a:spLocks noChangeArrowheads="1"/>
            </p:cNvSpPr>
            <p:nvPr/>
          </p:nvSpPr>
          <p:spPr bwMode="auto">
            <a:xfrm>
              <a:off x="4785"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5" name="Rectangle 217">
              <a:extLst>
                <a:ext uri="{FF2B5EF4-FFF2-40B4-BE49-F238E27FC236}">
                  <a16:creationId xmlns:a16="http://schemas.microsoft.com/office/drawing/2014/main" id="{7F094144-34DB-C044-8D54-887F8E3EE90D}"/>
                </a:ext>
              </a:extLst>
            </p:cNvPr>
            <p:cNvSpPr>
              <a:spLocks noChangeArrowheads="1"/>
            </p:cNvSpPr>
            <p:nvPr/>
          </p:nvSpPr>
          <p:spPr bwMode="auto">
            <a:xfrm>
              <a:off x="3016"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6" name="Rectangle 218">
              <a:extLst>
                <a:ext uri="{FF2B5EF4-FFF2-40B4-BE49-F238E27FC236}">
                  <a16:creationId xmlns:a16="http://schemas.microsoft.com/office/drawing/2014/main" id="{2312CD00-0B06-5248-90B6-C9DE014DDAB0}"/>
                </a:ext>
              </a:extLst>
            </p:cNvPr>
            <p:cNvSpPr>
              <a:spLocks noChangeArrowheads="1"/>
            </p:cNvSpPr>
            <p:nvPr/>
          </p:nvSpPr>
          <p:spPr bwMode="auto">
            <a:xfrm>
              <a:off x="3152"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7" name="Rectangle 219">
              <a:extLst>
                <a:ext uri="{FF2B5EF4-FFF2-40B4-BE49-F238E27FC236}">
                  <a16:creationId xmlns:a16="http://schemas.microsoft.com/office/drawing/2014/main" id="{B70E12DE-50E4-CE44-888D-5495598A44B9}"/>
                </a:ext>
              </a:extLst>
            </p:cNvPr>
            <p:cNvSpPr>
              <a:spLocks noChangeArrowheads="1"/>
            </p:cNvSpPr>
            <p:nvPr/>
          </p:nvSpPr>
          <p:spPr bwMode="auto">
            <a:xfrm>
              <a:off x="3288"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8" name="Rectangle 220">
              <a:extLst>
                <a:ext uri="{FF2B5EF4-FFF2-40B4-BE49-F238E27FC236}">
                  <a16:creationId xmlns:a16="http://schemas.microsoft.com/office/drawing/2014/main" id="{ADF61B20-8722-C045-8506-A9C41F8DCD5E}"/>
                </a:ext>
              </a:extLst>
            </p:cNvPr>
            <p:cNvSpPr>
              <a:spLocks noChangeArrowheads="1"/>
            </p:cNvSpPr>
            <p:nvPr/>
          </p:nvSpPr>
          <p:spPr bwMode="auto">
            <a:xfrm>
              <a:off x="3424"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9" name="Rectangle 221">
              <a:extLst>
                <a:ext uri="{FF2B5EF4-FFF2-40B4-BE49-F238E27FC236}">
                  <a16:creationId xmlns:a16="http://schemas.microsoft.com/office/drawing/2014/main" id="{2F5FF657-2378-004F-9FD8-2355E19130C0}"/>
                </a:ext>
              </a:extLst>
            </p:cNvPr>
            <p:cNvSpPr>
              <a:spLocks noChangeArrowheads="1"/>
            </p:cNvSpPr>
            <p:nvPr/>
          </p:nvSpPr>
          <p:spPr bwMode="auto">
            <a:xfrm>
              <a:off x="356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0" name="Rectangle 222">
              <a:extLst>
                <a:ext uri="{FF2B5EF4-FFF2-40B4-BE49-F238E27FC236}">
                  <a16:creationId xmlns:a16="http://schemas.microsoft.com/office/drawing/2014/main" id="{1B0558E6-D222-A548-A3BE-50BE94B308E9}"/>
                </a:ext>
              </a:extLst>
            </p:cNvPr>
            <p:cNvSpPr>
              <a:spLocks noChangeArrowheads="1"/>
            </p:cNvSpPr>
            <p:nvPr/>
          </p:nvSpPr>
          <p:spPr bwMode="auto">
            <a:xfrm>
              <a:off x="369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1" name="Rectangle 223">
              <a:extLst>
                <a:ext uri="{FF2B5EF4-FFF2-40B4-BE49-F238E27FC236}">
                  <a16:creationId xmlns:a16="http://schemas.microsoft.com/office/drawing/2014/main" id="{E0348924-96D9-CB47-8BD0-1D47393AE92D}"/>
                </a:ext>
              </a:extLst>
            </p:cNvPr>
            <p:cNvSpPr>
              <a:spLocks noChangeArrowheads="1"/>
            </p:cNvSpPr>
            <p:nvPr/>
          </p:nvSpPr>
          <p:spPr bwMode="auto">
            <a:xfrm>
              <a:off x="383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2" name="Rectangle 224">
              <a:extLst>
                <a:ext uri="{FF2B5EF4-FFF2-40B4-BE49-F238E27FC236}">
                  <a16:creationId xmlns:a16="http://schemas.microsoft.com/office/drawing/2014/main" id="{E6E161A2-2D1D-7942-8451-DFCC6BAFCD0F}"/>
                </a:ext>
              </a:extLst>
            </p:cNvPr>
            <p:cNvSpPr>
              <a:spLocks noChangeArrowheads="1"/>
            </p:cNvSpPr>
            <p:nvPr/>
          </p:nvSpPr>
          <p:spPr bwMode="auto">
            <a:xfrm>
              <a:off x="396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3" name="Rectangle 225">
              <a:extLst>
                <a:ext uri="{FF2B5EF4-FFF2-40B4-BE49-F238E27FC236}">
                  <a16:creationId xmlns:a16="http://schemas.microsoft.com/office/drawing/2014/main" id="{8A36558A-BF17-8946-A512-687ED53DE54D}"/>
                </a:ext>
              </a:extLst>
            </p:cNvPr>
            <p:cNvSpPr>
              <a:spLocks noChangeArrowheads="1"/>
            </p:cNvSpPr>
            <p:nvPr/>
          </p:nvSpPr>
          <p:spPr bwMode="auto">
            <a:xfrm>
              <a:off x="4105"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4" name="Rectangle 226">
              <a:extLst>
                <a:ext uri="{FF2B5EF4-FFF2-40B4-BE49-F238E27FC236}">
                  <a16:creationId xmlns:a16="http://schemas.microsoft.com/office/drawing/2014/main" id="{3288AEC7-56D8-2840-943A-4A490AD78530}"/>
                </a:ext>
              </a:extLst>
            </p:cNvPr>
            <p:cNvSpPr>
              <a:spLocks noChangeArrowheads="1"/>
            </p:cNvSpPr>
            <p:nvPr/>
          </p:nvSpPr>
          <p:spPr bwMode="auto">
            <a:xfrm>
              <a:off x="424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5" name="Rectangle 227">
              <a:extLst>
                <a:ext uri="{FF2B5EF4-FFF2-40B4-BE49-F238E27FC236}">
                  <a16:creationId xmlns:a16="http://schemas.microsoft.com/office/drawing/2014/main" id="{55BDD79A-AA89-EB4D-AA64-1194014764AB}"/>
                </a:ext>
              </a:extLst>
            </p:cNvPr>
            <p:cNvSpPr>
              <a:spLocks noChangeArrowheads="1"/>
            </p:cNvSpPr>
            <p:nvPr/>
          </p:nvSpPr>
          <p:spPr bwMode="auto">
            <a:xfrm>
              <a:off x="437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6" name="Rectangle 228">
              <a:extLst>
                <a:ext uri="{FF2B5EF4-FFF2-40B4-BE49-F238E27FC236}">
                  <a16:creationId xmlns:a16="http://schemas.microsoft.com/office/drawing/2014/main" id="{6EE255C6-58CE-8545-8866-5249F8AD8A5E}"/>
                </a:ext>
              </a:extLst>
            </p:cNvPr>
            <p:cNvSpPr>
              <a:spLocks noChangeArrowheads="1"/>
            </p:cNvSpPr>
            <p:nvPr/>
          </p:nvSpPr>
          <p:spPr bwMode="auto">
            <a:xfrm>
              <a:off x="451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7" name="Rectangle 229">
              <a:extLst>
                <a:ext uri="{FF2B5EF4-FFF2-40B4-BE49-F238E27FC236}">
                  <a16:creationId xmlns:a16="http://schemas.microsoft.com/office/drawing/2014/main" id="{320FEACE-5249-104E-916B-6AD8BE9DF0E4}"/>
                </a:ext>
              </a:extLst>
            </p:cNvPr>
            <p:cNvSpPr>
              <a:spLocks noChangeArrowheads="1"/>
            </p:cNvSpPr>
            <p:nvPr/>
          </p:nvSpPr>
          <p:spPr bwMode="auto">
            <a:xfrm>
              <a:off x="464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8" name="Rectangle 230">
              <a:extLst>
                <a:ext uri="{FF2B5EF4-FFF2-40B4-BE49-F238E27FC236}">
                  <a16:creationId xmlns:a16="http://schemas.microsoft.com/office/drawing/2014/main" id="{F3888730-E4DA-F648-BE51-12A3FEEB82C1}"/>
                </a:ext>
              </a:extLst>
            </p:cNvPr>
            <p:cNvSpPr>
              <a:spLocks noChangeArrowheads="1"/>
            </p:cNvSpPr>
            <p:nvPr/>
          </p:nvSpPr>
          <p:spPr bwMode="auto">
            <a:xfrm>
              <a:off x="4785"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9" name="Rectangle 231">
              <a:extLst>
                <a:ext uri="{FF2B5EF4-FFF2-40B4-BE49-F238E27FC236}">
                  <a16:creationId xmlns:a16="http://schemas.microsoft.com/office/drawing/2014/main" id="{0BEEFCA2-766D-C247-8331-AFCB1B3A8C48}"/>
                </a:ext>
              </a:extLst>
            </p:cNvPr>
            <p:cNvSpPr>
              <a:spLocks noChangeArrowheads="1"/>
            </p:cNvSpPr>
            <p:nvPr/>
          </p:nvSpPr>
          <p:spPr bwMode="auto">
            <a:xfrm>
              <a:off x="3016"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0" name="Rectangle 232">
              <a:extLst>
                <a:ext uri="{FF2B5EF4-FFF2-40B4-BE49-F238E27FC236}">
                  <a16:creationId xmlns:a16="http://schemas.microsoft.com/office/drawing/2014/main" id="{D53C9A5E-9171-F842-8E7D-8F09B4D14C9A}"/>
                </a:ext>
              </a:extLst>
            </p:cNvPr>
            <p:cNvSpPr>
              <a:spLocks noChangeArrowheads="1"/>
            </p:cNvSpPr>
            <p:nvPr/>
          </p:nvSpPr>
          <p:spPr bwMode="auto">
            <a:xfrm>
              <a:off x="3152"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1" name="Rectangle 233">
              <a:extLst>
                <a:ext uri="{FF2B5EF4-FFF2-40B4-BE49-F238E27FC236}">
                  <a16:creationId xmlns:a16="http://schemas.microsoft.com/office/drawing/2014/main" id="{8AA45660-3A4D-5D49-A4E2-131AEC130C4E}"/>
                </a:ext>
              </a:extLst>
            </p:cNvPr>
            <p:cNvSpPr>
              <a:spLocks noChangeArrowheads="1"/>
            </p:cNvSpPr>
            <p:nvPr/>
          </p:nvSpPr>
          <p:spPr bwMode="auto">
            <a:xfrm>
              <a:off x="3288"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2" name="Rectangle 234">
              <a:extLst>
                <a:ext uri="{FF2B5EF4-FFF2-40B4-BE49-F238E27FC236}">
                  <a16:creationId xmlns:a16="http://schemas.microsoft.com/office/drawing/2014/main" id="{BF087933-D8D0-0E41-B643-93917AD703CE}"/>
                </a:ext>
              </a:extLst>
            </p:cNvPr>
            <p:cNvSpPr>
              <a:spLocks noChangeArrowheads="1"/>
            </p:cNvSpPr>
            <p:nvPr/>
          </p:nvSpPr>
          <p:spPr bwMode="auto">
            <a:xfrm>
              <a:off x="3424"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3" name="Rectangle 235">
              <a:extLst>
                <a:ext uri="{FF2B5EF4-FFF2-40B4-BE49-F238E27FC236}">
                  <a16:creationId xmlns:a16="http://schemas.microsoft.com/office/drawing/2014/main" id="{89EFD544-37D0-A849-8D13-6CB98BC50130}"/>
                </a:ext>
              </a:extLst>
            </p:cNvPr>
            <p:cNvSpPr>
              <a:spLocks noChangeArrowheads="1"/>
            </p:cNvSpPr>
            <p:nvPr/>
          </p:nvSpPr>
          <p:spPr bwMode="auto">
            <a:xfrm>
              <a:off x="356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4" name="Rectangle 236">
              <a:extLst>
                <a:ext uri="{FF2B5EF4-FFF2-40B4-BE49-F238E27FC236}">
                  <a16:creationId xmlns:a16="http://schemas.microsoft.com/office/drawing/2014/main" id="{C017AD5A-C1F6-FE4E-856D-CC129282AFE1}"/>
                </a:ext>
              </a:extLst>
            </p:cNvPr>
            <p:cNvSpPr>
              <a:spLocks noChangeArrowheads="1"/>
            </p:cNvSpPr>
            <p:nvPr/>
          </p:nvSpPr>
          <p:spPr bwMode="auto">
            <a:xfrm>
              <a:off x="369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5" name="Rectangle 237">
              <a:extLst>
                <a:ext uri="{FF2B5EF4-FFF2-40B4-BE49-F238E27FC236}">
                  <a16:creationId xmlns:a16="http://schemas.microsoft.com/office/drawing/2014/main" id="{50296FAC-F938-6B4A-B7B4-58892F30276A}"/>
                </a:ext>
              </a:extLst>
            </p:cNvPr>
            <p:cNvSpPr>
              <a:spLocks noChangeArrowheads="1"/>
            </p:cNvSpPr>
            <p:nvPr/>
          </p:nvSpPr>
          <p:spPr bwMode="auto">
            <a:xfrm>
              <a:off x="383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6" name="Rectangle 238">
              <a:extLst>
                <a:ext uri="{FF2B5EF4-FFF2-40B4-BE49-F238E27FC236}">
                  <a16:creationId xmlns:a16="http://schemas.microsoft.com/office/drawing/2014/main" id="{E2EB77D8-0C98-5F4D-AC12-61EF74915615}"/>
                </a:ext>
              </a:extLst>
            </p:cNvPr>
            <p:cNvSpPr>
              <a:spLocks noChangeArrowheads="1"/>
            </p:cNvSpPr>
            <p:nvPr/>
          </p:nvSpPr>
          <p:spPr bwMode="auto">
            <a:xfrm>
              <a:off x="396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7" name="Rectangle 239">
              <a:extLst>
                <a:ext uri="{FF2B5EF4-FFF2-40B4-BE49-F238E27FC236}">
                  <a16:creationId xmlns:a16="http://schemas.microsoft.com/office/drawing/2014/main" id="{52FF4301-EBC4-A84A-BCB9-7DF9C17CFEAC}"/>
                </a:ext>
              </a:extLst>
            </p:cNvPr>
            <p:cNvSpPr>
              <a:spLocks noChangeArrowheads="1"/>
            </p:cNvSpPr>
            <p:nvPr/>
          </p:nvSpPr>
          <p:spPr bwMode="auto">
            <a:xfrm>
              <a:off x="4105"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8" name="Rectangle 240">
              <a:extLst>
                <a:ext uri="{FF2B5EF4-FFF2-40B4-BE49-F238E27FC236}">
                  <a16:creationId xmlns:a16="http://schemas.microsoft.com/office/drawing/2014/main" id="{0E248706-EED7-3B4F-8A73-448AEB04D347}"/>
                </a:ext>
              </a:extLst>
            </p:cNvPr>
            <p:cNvSpPr>
              <a:spLocks noChangeArrowheads="1"/>
            </p:cNvSpPr>
            <p:nvPr/>
          </p:nvSpPr>
          <p:spPr bwMode="auto">
            <a:xfrm>
              <a:off x="424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9" name="Rectangle 241">
              <a:extLst>
                <a:ext uri="{FF2B5EF4-FFF2-40B4-BE49-F238E27FC236}">
                  <a16:creationId xmlns:a16="http://schemas.microsoft.com/office/drawing/2014/main" id="{B1498FA0-67B1-FB4E-B5EF-AFB543D2F344}"/>
                </a:ext>
              </a:extLst>
            </p:cNvPr>
            <p:cNvSpPr>
              <a:spLocks noChangeArrowheads="1"/>
            </p:cNvSpPr>
            <p:nvPr/>
          </p:nvSpPr>
          <p:spPr bwMode="auto">
            <a:xfrm>
              <a:off x="437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0" name="Rectangle 242">
              <a:extLst>
                <a:ext uri="{FF2B5EF4-FFF2-40B4-BE49-F238E27FC236}">
                  <a16:creationId xmlns:a16="http://schemas.microsoft.com/office/drawing/2014/main" id="{D178EBEF-423A-AE45-8669-08A413E08836}"/>
                </a:ext>
              </a:extLst>
            </p:cNvPr>
            <p:cNvSpPr>
              <a:spLocks noChangeArrowheads="1"/>
            </p:cNvSpPr>
            <p:nvPr/>
          </p:nvSpPr>
          <p:spPr bwMode="auto">
            <a:xfrm>
              <a:off x="451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1" name="Rectangle 243">
              <a:extLst>
                <a:ext uri="{FF2B5EF4-FFF2-40B4-BE49-F238E27FC236}">
                  <a16:creationId xmlns:a16="http://schemas.microsoft.com/office/drawing/2014/main" id="{2EF562DE-4EAE-F84F-8DA0-5B04823AD36B}"/>
                </a:ext>
              </a:extLst>
            </p:cNvPr>
            <p:cNvSpPr>
              <a:spLocks noChangeArrowheads="1"/>
            </p:cNvSpPr>
            <p:nvPr/>
          </p:nvSpPr>
          <p:spPr bwMode="auto">
            <a:xfrm>
              <a:off x="464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2" name="Rectangle 244">
              <a:extLst>
                <a:ext uri="{FF2B5EF4-FFF2-40B4-BE49-F238E27FC236}">
                  <a16:creationId xmlns:a16="http://schemas.microsoft.com/office/drawing/2014/main" id="{1C5EF755-A3C1-4846-A87F-103E318BCAC5}"/>
                </a:ext>
              </a:extLst>
            </p:cNvPr>
            <p:cNvSpPr>
              <a:spLocks noChangeArrowheads="1"/>
            </p:cNvSpPr>
            <p:nvPr/>
          </p:nvSpPr>
          <p:spPr bwMode="auto">
            <a:xfrm>
              <a:off x="4785"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3" name="Rectangle 245">
              <a:extLst>
                <a:ext uri="{FF2B5EF4-FFF2-40B4-BE49-F238E27FC236}">
                  <a16:creationId xmlns:a16="http://schemas.microsoft.com/office/drawing/2014/main" id="{92E09447-582E-934F-BFF1-073D033D89E9}"/>
                </a:ext>
              </a:extLst>
            </p:cNvPr>
            <p:cNvSpPr>
              <a:spLocks noChangeArrowheads="1"/>
            </p:cNvSpPr>
            <p:nvPr/>
          </p:nvSpPr>
          <p:spPr bwMode="auto">
            <a:xfrm>
              <a:off x="3016"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4" name="Rectangle 246">
              <a:extLst>
                <a:ext uri="{FF2B5EF4-FFF2-40B4-BE49-F238E27FC236}">
                  <a16:creationId xmlns:a16="http://schemas.microsoft.com/office/drawing/2014/main" id="{BDCE0ACF-87F1-8A49-9C4B-167B46CA8CDC}"/>
                </a:ext>
              </a:extLst>
            </p:cNvPr>
            <p:cNvSpPr>
              <a:spLocks noChangeArrowheads="1"/>
            </p:cNvSpPr>
            <p:nvPr/>
          </p:nvSpPr>
          <p:spPr bwMode="auto">
            <a:xfrm>
              <a:off x="3152"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5" name="Rectangle 247">
              <a:extLst>
                <a:ext uri="{FF2B5EF4-FFF2-40B4-BE49-F238E27FC236}">
                  <a16:creationId xmlns:a16="http://schemas.microsoft.com/office/drawing/2014/main" id="{7CA27403-BA64-C644-8A93-73A31571B32D}"/>
                </a:ext>
              </a:extLst>
            </p:cNvPr>
            <p:cNvSpPr>
              <a:spLocks noChangeArrowheads="1"/>
            </p:cNvSpPr>
            <p:nvPr/>
          </p:nvSpPr>
          <p:spPr bwMode="auto">
            <a:xfrm>
              <a:off x="3288"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6" name="Rectangle 248">
              <a:extLst>
                <a:ext uri="{FF2B5EF4-FFF2-40B4-BE49-F238E27FC236}">
                  <a16:creationId xmlns:a16="http://schemas.microsoft.com/office/drawing/2014/main" id="{9DE9731C-3A49-2649-BF04-7967F6C49FF8}"/>
                </a:ext>
              </a:extLst>
            </p:cNvPr>
            <p:cNvSpPr>
              <a:spLocks noChangeArrowheads="1"/>
            </p:cNvSpPr>
            <p:nvPr/>
          </p:nvSpPr>
          <p:spPr bwMode="auto">
            <a:xfrm>
              <a:off x="3424"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7" name="Rectangle 249">
              <a:extLst>
                <a:ext uri="{FF2B5EF4-FFF2-40B4-BE49-F238E27FC236}">
                  <a16:creationId xmlns:a16="http://schemas.microsoft.com/office/drawing/2014/main" id="{14BD39AA-9F61-7C4C-B82E-E4EE4E68EFA4}"/>
                </a:ext>
              </a:extLst>
            </p:cNvPr>
            <p:cNvSpPr>
              <a:spLocks noChangeArrowheads="1"/>
            </p:cNvSpPr>
            <p:nvPr/>
          </p:nvSpPr>
          <p:spPr bwMode="auto">
            <a:xfrm>
              <a:off x="356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8" name="Rectangle 250">
              <a:extLst>
                <a:ext uri="{FF2B5EF4-FFF2-40B4-BE49-F238E27FC236}">
                  <a16:creationId xmlns:a16="http://schemas.microsoft.com/office/drawing/2014/main" id="{4A742B10-7E7E-B54C-BD65-795692F28980}"/>
                </a:ext>
              </a:extLst>
            </p:cNvPr>
            <p:cNvSpPr>
              <a:spLocks noChangeArrowheads="1"/>
            </p:cNvSpPr>
            <p:nvPr/>
          </p:nvSpPr>
          <p:spPr bwMode="auto">
            <a:xfrm>
              <a:off x="369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9" name="Rectangle 251">
              <a:extLst>
                <a:ext uri="{FF2B5EF4-FFF2-40B4-BE49-F238E27FC236}">
                  <a16:creationId xmlns:a16="http://schemas.microsoft.com/office/drawing/2014/main" id="{FA401DDA-EF9D-CC4F-824F-A90DE3DE4FDA}"/>
                </a:ext>
              </a:extLst>
            </p:cNvPr>
            <p:cNvSpPr>
              <a:spLocks noChangeArrowheads="1"/>
            </p:cNvSpPr>
            <p:nvPr/>
          </p:nvSpPr>
          <p:spPr bwMode="auto">
            <a:xfrm>
              <a:off x="383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0" name="Rectangle 252">
              <a:extLst>
                <a:ext uri="{FF2B5EF4-FFF2-40B4-BE49-F238E27FC236}">
                  <a16:creationId xmlns:a16="http://schemas.microsoft.com/office/drawing/2014/main" id="{71BF170A-CDB6-2546-A4C0-24F11AEF2085}"/>
                </a:ext>
              </a:extLst>
            </p:cNvPr>
            <p:cNvSpPr>
              <a:spLocks noChangeArrowheads="1"/>
            </p:cNvSpPr>
            <p:nvPr/>
          </p:nvSpPr>
          <p:spPr bwMode="auto">
            <a:xfrm>
              <a:off x="396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1" name="Rectangle 253">
              <a:extLst>
                <a:ext uri="{FF2B5EF4-FFF2-40B4-BE49-F238E27FC236}">
                  <a16:creationId xmlns:a16="http://schemas.microsoft.com/office/drawing/2014/main" id="{C29BD435-42A6-8247-985E-30BFDB788EBD}"/>
                </a:ext>
              </a:extLst>
            </p:cNvPr>
            <p:cNvSpPr>
              <a:spLocks noChangeArrowheads="1"/>
            </p:cNvSpPr>
            <p:nvPr/>
          </p:nvSpPr>
          <p:spPr bwMode="auto">
            <a:xfrm>
              <a:off x="4105"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2" name="Rectangle 254">
              <a:extLst>
                <a:ext uri="{FF2B5EF4-FFF2-40B4-BE49-F238E27FC236}">
                  <a16:creationId xmlns:a16="http://schemas.microsoft.com/office/drawing/2014/main" id="{DC5CC83A-3770-D64A-B148-70A804B3C6FE}"/>
                </a:ext>
              </a:extLst>
            </p:cNvPr>
            <p:cNvSpPr>
              <a:spLocks noChangeArrowheads="1"/>
            </p:cNvSpPr>
            <p:nvPr/>
          </p:nvSpPr>
          <p:spPr bwMode="auto">
            <a:xfrm>
              <a:off x="424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3" name="Rectangle 255">
              <a:extLst>
                <a:ext uri="{FF2B5EF4-FFF2-40B4-BE49-F238E27FC236}">
                  <a16:creationId xmlns:a16="http://schemas.microsoft.com/office/drawing/2014/main" id="{D70E148B-8508-4A46-A573-F4A27393A46E}"/>
                </a:ext>
              </a:extLst>
            </p:cNvPr>
            <p:cNvSpPr>
              <a:spLocks noChangeArrowheads="1"/>
            </p:cNvSpPr>
            <p:nvPr/>
          </p:nvSpPr>
          <p:spPr bwMode="auto">
            <a:xfrm>
              <a:off x="437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4" name="Rectangle 256">
              <a:extLst>
                <a:ext uri="{FF2B5EF4-FFF2-40B4-BE49-F238E27FC236}">
                  <a16:creationId xmlns:a16="http://schemas.microsoft.com/office/drawing/2014/main" id="{19BD8F61-BB4E-1343-AD7C-867635D4643C}"/>
                </a:ext>
              </a:extLst>
            </p:cNvPr>
            <p:cNvSpPr>
              <a:spLocks noChangeArrowheads="1"/>
            </p:cNvSpPr>
            <p:nvPr/>
          </p:nvSpPr>
          <p:spPr bwMode="auto">
            <a:xfrm>
              <a:off x="451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5" name="Rectangle 257">
              <a:extLst>
                <a:ext uri="{FF2B5EF4-FFF2-40B4-BE49-F238E27FC236}">
                  <a16:creationId xmlns:a16="http://schemas.microsoft.com/office/drawing/2014/main" id="{25D5D4A5-DA2F-524D-B7F0-422A9B07EC2A}"/>
                </a:ext>
              </a:extLst>
            </p:cNvPr>
            <p:cNvSpPr>
              <a:spLocks noChangeArrowheads="1"/>
            </p:cNvSpPr>
            <p:nvPr/>
          </p:nvSpPr>
          <p:spPr bwMode="auto">
            <a:xfrm>
              <a:off x="464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6" name="Rectangle 258">
              <a:extLst>
                <a:ext uri="{FF2B5EF4-FFF2-40B4-BE49-F238E27FC236}">
                  <a16:creationId xmlns:a16="http://schemas.microsoft.com/office/drawing/2014/main" id="{C8719C6C-4825-1649-91E5-4D360AF6E3EA}"/>
                </a:ext>
              </a:extLst>
            </p:cNvPr>
            <p:cNvSpPr>
              <a:spLocks noChangeArrowheads="1"/>
            </p:cNvSpPr>
            <p:nvPr/>
          </p:nvSpPr>
          <p:spPr bwMode="auto">
            <a:xfrm>
              <a:off x="4785"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7" name="Rectangle 259">
              <a:extLst>
                <a:ext uri="{FF2B5EF4-FFF2-40B4-BE49-F238E27FC236}">
                  <a16:creationId xmlns:a16="http://schemas.microsoft.com/office/drawing/2014/main" id="{84998B9F-6A51-4B42-9903-0E3905909430}"/>
                </a:ext>
              </a:extLst>
            </p:cNvPr>
            <p:cNvSpPr>
              <a:spLocks noChangeArrowheads="1"/>
            </p:cNvSpPr>
            <p:nvPr/>
          </p:nvSpPr>
          <p:spPr bwMode="auto">
            <a:xfrm>
              <a:off x="3016"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8" name="Rectangle 260">
              <a:extLst>
                <a:ext uri="{FF2B5EF4-FFF2-40B4-BE49-F238E27FC236}">
                  <a16:creationId xmlns:a16="http://schemas.microsoft.com/office/drawing/2014/main" id="{26DE94B2-6274-4645-84DD-73161BDF26A4}"/>
                </a:ext>
              </a:extLst>
            </p:cNvPr>
            <p:cNvSpPr>
              <a:spLocks noChangeArrowheads="1"/>
            </p:cNvSpPr>
            <p:nvPr/>
          </p:nvSpPr>
          <p:spPr bwMode="auto">
            <a:xfrm>
              <a:off x="3152"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9" name="Rectangle 261">
              <a:extLst>
                <a:ext uri="{FF2B5EF4-FFF2-40B4-BE49-F238E27FC236}">
                  <a16:creationId xmlns:a16="http://schemas.microsoft.com/office/drawing/2014/main" id="{B49E2ACF-FF0F-6E4D-B2B9-81172CA92AC2}"/>
                </a:ext>
              </a:extLst>
            </p:cNvPr>
            <p:cNvSpPr>
              <a:spLocks noChangeArrowheads="1"/>
            </p:cNvSpPr>
            <p:nvPr/>
          </p:nvSpPr>
          <p:spPr bwMode="auto">
            <a:xfrm>
              <a:off x="3288"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0" name="Rectangle 262">
              <a:extLst>
                <a:ext uri="{FF2B5EF4-FFF2-40B4-BE49-F238E27FC236}">
                  <a16:creationId xmlns:a16="http://schemas.microsoft.com/office/drawing/2014/main" id="{A5D65C12-0320-2E48-906C-2C72ACFF5987}"/>
                </a:ext>
              </a:extLst>
            </p:cNvPr>
            <p:cNvSpPr>
              <a:spLocks noChangeArrowheads="1"/>
            </p:cNvSpPr>
            <p:nvPr/>
          </p:nvSpPr>
          <p:spPr bwMode="auto">
            <a:xfrm>
              <a:off x="3424"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1" name="Rectangle 263">
              <a:extLst>
                <a:ext uri="{FF2B5EF4-FFF2-40B4-BE49-F238E27FC236}">
                  <a16:creationId xmlns:a16="http://schemas.microsoft.com/office/drawing/2014/main" id="{9EEFB774-7346-CA4D-B7A6-65C6C0C7DABE}"/>
                </a:ext>
              </a:extLst>
            </p:cNvPr>
            <p:cNvSpPr>
              <a:spLocks noChangeArrowheads="1"/>
            </p:cNvSpPr>
            <p:nvPr/>
          </p:nvSpPr>
          <p:spPr bwMode="auto">
            <a:xfrm>
              <a:off x="356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2" name="Rectangle 264">
              <a:extLst>
                <a:ext uri="{FF2B5EF4-FFF2-40B4-BE49-F238E27FC236}">
                  <a16:creationId xmlns:a16="http://schemas.microsoft.com/office/drawing/2014/main" id="{E195EAE8-61B9-1D44-BEB7-30C352699E33}"/>
                </a:ext>
              </a:extLst>
            </p:cNvPr>
            <p:cNvSpPr>
              <a:spLocks noChangeArrowheads="1"/>
            </p:cNvSpPr>
            <p:nvPr/>
          </p:nvSpPr>
          <p:spPr bwMode="auto">
            <a:xfrm>
              <a:off x="369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3" name="Rectangle 265">
              <a:extLst>
                <a:ext uri="{FF2B5EF4-FFF2-40B4-BE49-F238E27FC236}">
                  <a16:creationId xmlns:a16="http://schemas.microsoft.com/office/drawing/2014/main" id="{2399C3A4-8EC6-A648-8BC2-70B4A42A075C}"/>
                </a:ext>
              </a:extLst>
            </p:cNvPr>
            <p:cNvSpPr>
              <a:spLocks noChangeArrowheads="1"/>
            </p:cNvSpPr>
            <p:nvPr/>
          </p:nvSpPr>
          <p:spPr bwMode="auto">
            <a:xfrm>
              <a:off x="383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4" name="Rectangle 266">
              <a:extLst>
                <a:ext uri="{FF2B5EF4-FFF2-40B4-BE49-F238E27FC236}">
                  <a16:creationId xmlns:a16="http://schemas.microsoft.com/office/drawing/2014/main" id="{50A606D5-94F1-184D-97C1-3199A76EF35F}"/>
                </a:ext>
              </a:extLst>
            </p:cNvPr>
            <p:cNvSpPr>
              <a:spLocks noChangeArrowheads="1"/>
            </p:cNvSpPr>
            <p:nvPr/>
          </p:nvSpPr>
          <p:spPr bwMode="auto">
            <a:xfrm>
              <a:off x="396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5" name="Rectangle 267">
              <a:extLst>
                <a:ext uri="{FF2B5EF4-FFF2-40B4-BE49-F238E27FC236}">
                  <a16:creationId xmlns:a16="http://schemas.microsoft.com/office/drawing/2014/main" id="{B455C575-8A8A-5E4A-83BC-E0F62C92DE0C}"/>
                </a:ext>
              </a:extLst>
            </p:cNvPr>
            <p:cNvSpPr>
              <a:spLocks noChangeArrowheads="1"/>
            </p:cNvSpPr>
            <p:nvPr/>
          </p:nvSpPr>
          <p:spPr bwMode="auto">
            <a:xfrm>
              <a:off x="4105"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6" name="Rectangle 268">
              <a:extLst>
                <a:ext uri="{FF2B5EF4-FFF2-40B4-BE49-F238E27FC236}">
                  <a16:creationId xmlns:a16="http://schemas.microsoft.com/office/drawing/2014/main" id="{1F4B1BF1-E92B-B84B-8889-D04479DE995F}"/>
                </a:ext>
              </a:extLst>
            </p:cNvPr>
            <p:cNvSpPr>
              <a:spLocks noChangeArrowheads="1"/>
            </p:cNvSpPr>
            <p:nvPr/>
          </p:nvSpPr>
          <p:spPr bwMode="auto">
            <a:xfrm>
              <a:off x="424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7" name="Rectangle 269">
              <a:extLst>
                <a:ext uri="{FF2B5EF4-FFF2-40B4-BE49-F238E27FC236}">
                  <a16:creationId xmlns:a16="http://schemas.microsoft.com/office/drawing/2014/main" id="{0CC0BE64-29DD-2F40-84C6-25F2F0172B60}"/>
                </a:ext>
              </a:extLst>
            </p:cNvPr>
            <p:cNvSpPr>
              <a:spLocks noChangeArrowheads="1"/>
            </p:cNvSpPr>
            <p:nvPr/>
          </p:nvSpPr>
          <p:spPr bwMode="auto">
            <a:xfrm>
              <a:off x="437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8" name="Rectangle 270">
              <a:extLst>
                <a:ext uri="{FF2B5EF4-FFF2-40B4-BE49-F238E27FC236}">
                  <a16:creationId xmlns:a16="http://schemas.microsoft.com/office/drawing/2014/main" id="{5D2BA235-5221-AA4D-BDEA-B7B309E5A57E}"/>
                </a:ext>
              </a:extLst>
            </p:cNvPr>
            <p:cNvSpPr>
              <a:spLocks noChangeArrowheads="1"/>
            </p:cNvSpPr>
            <p:nvPr/>
          </p:nvSpPr>
          <p:spPr bwMode="auto">
            <a:xfrm>
              <a:off x="451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9" name="Rectangle 271">
              <a:extLst>
                <a:ext uri="{FF2B5EF4-FFF2-40B4-BE49-F238E27FC236}">
                  <a16:creationId xmlns:a16="http://schemas.microsoft.com/office/drawing/2014/main" id="{70DCED7B-C2A0-C440-9CA3-11DC8465458A}"/>
                </a:ext>
              </a:extLst>
            </p:cNvPr>
            <p:cNvSpPr>
              <a:spLocks noChangeArrowheads="1"/>
            </p:cNvSpPr>
            <p:nvPr/>
          </p:nvSpPr>
          <p:spPr bwMode="auto">
            <a:xfrm>
              <a:off x="464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0" name="Rectangle 272">
              <a:extLst>
                <a:ext uri="{FF2B5EF4-FFF2-40B4-BE49-F238E27FC236}">
                  <a16:creationId xmlns:a16="http://schemas.microsoft.com/office/drawing/2014/main" id="{E65389A0-044F-134F-BE9E-60B0C16AC014}"/>
                </a:ext>
              </a:extLst>
            </p:cNvPr>
            <p:cNvSpPr>
              <a:spLocks noChangeArrowheads="1"/>
            </p:cNvSpPr>
            <p:nvPr/>
          </p:nvSpPr>
          <p:spPr bwMode="auto">
            <a:xfrm>
              <a:off x="4785"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1" name="Rectangle 273">
              <a:extLst>
                <a:ext uri="{FF2B5EF4-FFF2-40B4-BE49-F238E27FC236}">
                  <a16:creationId xmlns:a16="http://schemas.microsoft.com/office/drawing/2014/main" id="{E0AA5728-9159-AE47-8A02-7A765FCB16A4}"/>
                </a:ext>
              </a:extLst>
            </p:cNvPr>
            <p:cNvSpPr>
              <a:spLocks noChangeArrowheads="1"/>
            </p:cNvSpPr>
            <p:nvPr/>
          </p:nvSpPr>
          <p:spPr bwMode="auto">
            <a:xfrm>
              <a:off x="3016"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2" name="Rectangle 274">
              <a:extLst>
                <a:ext uri="{FF2B5EF4-FFF2-40B4-BE49-F238E27FC236}">
                  <a16:creationId xmlns:a16="http://schemas.microsoft.com/office/drawing/2014/main" id="{27905C7B-674F-0149-AF4F-F9E368C480B0}"/>
                </a:ext>
              </a:extLst>
            </p:cNvPr>
            <p:cNvSpPr>
              <a:spLocks noChangeArrowheads="1"/>
            </p:cNvSpPr>
            <p:nvPr/>
          </p:nvSpPr>
          <p:spPr bwMode="auto">
            <a:xfrm>
              <a:off x="3152"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3" name="Rectangle 275">
              <a:extLst>
                <a:ext uri="{FF2B5EF4-FFF2-40B4-BE49-F238E27FC236}">
                  <a16:creationId xmlns:a16="http://schemas.microsoft.com/office/drawing/2014/main" id="{F356E608-F2A8-6149-AFA8-F060ADA03079}"/>
                </a:ext>
              </a:extLst>
            </p:cNvPr>
            <p:cNvSpPr>
              <a:spLocks noChangeArrowheads="1"/>
            </p:cNvSpPr>
            <p:nvPr/>
          </p:nvSpPr>
          <p:spPr bwMode="auto">
            <a:xfrm>
              <a:off x="3288"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4" name="Rectangle 276">
              <a:extLst>
                <a:ext uri="{FF2B5EF4-FFF2-40B4-BE49-F238E27FC236}">
                  <a16:creationId xmlns:a16="http://schemas.microsoft.com/office/drawing/2014/main" id="{407C158B-7772-9A4A-9843-E347FAE9EBA2}"/>
                </a:ext>
              </a:extLst>
            </p:cNvPr>
            <p:cNvSpPr>
              <a:spLocks noChangeArrowheads="1"/>
            </p:cNvSpPr>
            <p:nvPr/>
          </p:nvSpPr>
          <p:spPr bwMode="auto">
            <a:xfrm>
              <a:off x="3424"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5" name="Rectangle 277">
              <a:extLst>
                <a:ext uri="{FF2B5EF4-FFF2-40B4-BE49-F238E27FC236}">
                  <a16:creationId xmlns:a16="http://schemas.microsoft.com/office/drawing/2014/main" id="{1EAD2947-7B2F-9A47-8168-3C2780990FDF}"/>
                </a:ext>
              </a:extLst>
            </p:cNvPr>
            <p:cNvSpPr>
              <a:spLocks noChangeArrowheads="1"/>
            </p:cNvSpPr>
            <p:nvPr/>
          </p:nvSpPr>
          <p:spPr bwMode="auto">
            <a:xfrm>
              <a:off x="356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6" name="Rectangle 278">
              <a:extLst>
                <a:ext uri="{FF2B5EF4-FFF2-40B4-BE49-F238E27FC236}">
                  <a16:creationId xmlns:a16="http://schemas.microsoft.com/office/drawing/2014/main" id="{F62A6DBB-5600-1D41-A312-1A4D7D58E71E}"/>
                </a:ext>
              </a:extLst>
            </p:cNvPr>
            <p:cNvSpPr>
              <a:spLocks noChangeArrowheads="1"/>
            </p:cNvSpPr>
            <p:nvPr/>
          </p:nvSpPr>
          <p:spPr bwMode="auto">
            <a:xfrm>
              <a:off x="369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7" name="Rectangle 279">
              <a:extLst>
                <a:ext uri="{FF2B5EF4-FFF2-40B4-BE49-F238E27FC236}">
                  <a16:creationId xmlns:a16="http://schemas.microsoft.com/office/drawing/2014/main" id="{FEAD37C2-CC42-2049-B101-8410C5C63525}"/>
                </a:ext>
              </a:extLst>
            </p:cNvPr>
            <p:cNvSpPr>
              <a:spLocks noChangeArrowheads="1"/>
            </p:cNvSpPr>
            <p:nvPr/>
          </p:nvSpPr>
          <p:spPr bwMode="auto">
            <a:xfrm>
              <a:off x="383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8" name="Rectangle 280">
              <a:extLst>
                <a:ext uri="{FF2B5EF4-FFF2-40B4-BE49-F238E27FC236}">
                  <a16:creationId xmlns:a16="http://schemas.microsoft.com/office/drawing/2014/main" id="{F434A366-0297-3245-B44C-82069C6A6ACA}"/>
                </a:ext>
              </a:extLst>
            </p:cNvPr>
            <p:cNvSpPr>
              <a:spLocks noChangeArrowheads="1"/>
            </p:cNvSpPr>
            <p:nvPr/>
          </p:nvSpPr>
          <p:spPr bwMode="auto">
            <a:xfrm>
              <a:off x="396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9" name="Rectangle 281">
              <a:extLst>
                <a:ext uri="{FF2B5EF4-FFF2-40B4-BE49-F238E27FC236}">
                  <a16:creationId xmlns:a16="http://schemas.microsoft.com/office/drawing/2014/main" id="{B3EF9D3B-6FA5-0344-9CF6-440FB2E6DC9F}"/>
                </a:ext>
              </a:extLst>
            </p:cNvPr>
            <p:cNvSpPr>
              <a:spLocks noChangeArrowheads="1"/>
            </p:cNvSpPr>
            <p:nvPr/>
          </p:nvSpPr>
          <p:spPr bwMode="auto">
            <a:xfrm>
              <a:off x="4105"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0" name="Rectangle 282">
              <a:extLst>
                <a:ext uri="{FF2B5EF4-FFF2-40B4-BE49-F238E27FC236}">
                  <a16:creationId xmlns:a16="http://schemas.microsoft.com/office/drawing/2014/main" id="{D7DDC8CD-A89E-3742-B835-252D4E6BC251}"/>
                </a:ext>
              </a:extLst>
            </p:cNvPr>
            <p:cNvSpPr>
              <a:spLocks noChangeArrowheads="1"/>
            </p:cNvSpPr>
            <p:nvPr/>
          </p:nvSpPr>
          <p:spPr bwMode="auto">
            <a:xfrm>
              <a:off x="424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1" name="Rectangle 283">
              <a:extLst>
                <a:ext uri="{FF2B5EF4-FFF2-40B4-BE49-F238E27FC236}">
                  <a16:creationId xmlns:a16="http://schemas.microsoft.com/office/drawing/2014/main" id="{5036B3A4-4853-8941-9333-31EB1E214F13}"/>
                </a:ext>
              </a:extLst>
            </p:cNvPr>
            <p:cNvSpPr>
              <a:spLocks noChangeArrowheads="1"/>
            </p:cNvSpPr>
            <p:nvPr/>
          </p:nvSpPr>
          <p:spPr bwMode="auto">
            <a:xfrm>
              <a:off x="437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2" name="Rectangle 284">
              <a:extLst>
                <a:ext uri="{FF2B5EF4-FFF2-40B4-BE49-F238E27FC236}">
                  <a16:creationId xmlns:a16="http://schemas.microsoft.com/office/drawing/2014/main" id="{965D51DF-B799-C14B-8487-D604B5DA0754}"/>
                </a:ext>
              </a:extLst>
            </p:cNvPr>
            <p:cNvSpPr>
              <a:spLocks noChangeArrowheads="1"/>
            </p:cNvSpPr>
            <p:nvPr/>
          </p:nvSpPr>
          <p:spPr bwMode="auto">
            <a:xfrm>
              <a:off x="451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3" name="Rectangle 285">
              <a:extLst>
                <a:ext uri="{FF2B5EF4-FFF2-40B4-BE49-F238E27FC236}">
                  <a16:creationId xmlns:a16="http://schemas.microsoft.com/office/drawing/2014/main" id="{9567BC14-4DF2-3C45-BBA9-A690FFD45CBF}"/>
                </a:ext>
              </a:extLst>
            </p:cNvPr>
            <p:cNvSpPr>
              <a:spLocks noChangeArrowheads="1"/>
            </p:cNvSpPr>
            <p:nvPr/>
          </p:nvSpPr>
          <p:spPr bwMode="auto">
            <a:xfrm>
              <a:off x="464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4" name="Rectangle 286">
              <a:extLst>
                <a:ext uri="{FF2B5EF4-FFF2-40B4-BE49-F238E27FC236}">
                  <a16:creationId xmlns:a16="http://schemas.microsoft.com/office/drawing/2014/main" id="{7C4304C2-51BC-764B-B676-4B29F25616A8}"/>
                </a:ext>
              </a:extLst>
            </p:cNvPr>
            <p:cNvSpPr>
              <a:spLocks noChangeArrowheads="1"/>
            </p:cNvSpPr>
            <p:nvPr/>
          </p:nvSpPr>
          <p:spPr bwMode="auto">
            <a:xfrm>
              <a:off x="4785"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5" name="Rectangle 287">
              <a:extLst>
                <a:ext uri="{FF2B5EF4-FFF2-40B4-BE49-F238E27FC236}">
                  <a16:creationId xmlns:a16="http://schemas.microsoft.com/office/drawing/2014/main" id="{CCB488EF-EE01-7049-85B0-6A3A0A1F62AC}"/>
                </a:ext>
              </a:extLst>
            </p:cNvPr>
            <p:cNvSpPr>
              <a:spLocks noChangeArrowheads="1"/>
            </p:cNvSpPr>
            <p:nvPr/>
          </p:nvSpPr>
          <p:spPr bwMode="auto">
            <a:xfrm>
              <a:off x="3016"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6" name="Rectangle 288">
              <a:extLst>
                <a:ext uri="{FF2B5EF4-FFF2-40B4-BE49-F238E27FC236}">
                  <a16:creationId xmlns:a16="http://schemas.microsoft.com/office/drawing/2014/main" id="{AB56224F-ACC1-0F41-B33D-ACA7ACC4DCE8}"/>
                </a:ext>
              </a:extLst>
            </p:cNvPr>
            <p:cNvSpPr>
              <a:spLocks noChangeArrowheads="1"/>
            </p:cNvSpPr>
            <p:nvPr/>
          </p:nvSpPr>
          <p:spPr bwMode="auto">
            <a:xfrm>
              <a:off x="3152"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7" name="Rectangle 289">
              <a:extLst>
                <a:ext uri="{FF2B5EF4-FFF2-40B4-BE49-F238E27FC236}">
                  <a16:creationId xmlns:a16="http://schemas.microsoft.com/office/drawing/2014/main" id="{8C80BA73-B297-BF4D-961F-10A32355B9B0}"/>
                </a:ext>
              </a:extLst>
            </p:cNvPr>
            <p:cNvSpPr>
              <a:spLocks noChangeArrowheads="1"/>
            </p:cNvSpPr>
            <p:nvPr/>
          </p:nvSpPr>
          <p:spPr bwMode="auto">
            <a:xfrm>
              <a:off x="3288"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8" name="Rectangle 290">
              <a:extLst>
                <a:ext uri="{FF2B5EF4-FFF2-40B4-BE49-F238E27FC236}">
                  <a16:creationId xmlns:a16="http://schemas.microsoft.com/office/drawing/2014/main" id="{E916B284-6AF2-1742-A219-47D2CDA25E8E}"/>
                </a:ext>
              </a:extLst>
            </p:cNvPr>
            <p:cNvSpPr>
              <a:spLocks noChangeArrowheads="1"/>
            </p:cNvSpPr>
            <p:nvPr/>
          </p:nvSpPr>
          <p:spPr bwMode="auto">
            <a:xfrm>
              <a:off x="3424"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9" name="Rectangle 291">
              <a:extLst>
                <a:ext uri="{FF2B5EF4-FFF2-40B4-BE49-F238E27FC236}">
                  <a16:creationId xmlns:a16="http://schemas.microsoft.com/office/drawing/2014/main" id="{25726C1A-CEE3-2646-A1F5-C095CFA2EE1B}"/>
                </a:ext>
              </a:extLst>
            </p:cNvPr>
            <p:cNvSpPr>
              <a:spLocks noChangeArrowheads="1"/>
            </p:cNvSpPr>
            <p:nvPr/>
          </p:nvSpPr>
          <p:spPr bwMode="auto">
            <a:xfrm>
              <a:off x="356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0" name="Rectangle 292">
              <a:extLst>
                <a:ext uri="{FF2B5EF4-FFF2-40B4-BE49-F238E27FC236}">
                  <a16:creationId xmlns:a16="http://schemas.microsoft.com/office/drawing/2014/main" id="{49EBD1CE-6FA0-5148-AE7D-3E27FE202DC5}"/>
                </a:ext>
              </a:extLst>
            </p:cNvPr>
            <p:cNvSpPr>
              <a:spLocks noChangeArrowheads="1"/>
            </p:cNvSpPr>
            <p:nvPr/>
          </p:nvSpPr>
          <p:spPr bwMode="auto">
            <a:xfrm>
              <a:off x="369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1" name="Rectangle 293">
              <a:extLst>
                <a:ext uri="{FF2B5EF4-FFF2-40B4-BE49-F238E27FC236}">
                  <a16:creationId xmlns:a16="http://schemas.microsoft.com/office/drawing/2014/main" id="{84FD5ACD-C970-B84F-A3AB-CFFCDC9331A4}"/>
                </a:ext>
              </a:extLst>
            </p:cNvPr>
            <p:cNvSpPr>
              <a:spLocks noChangeArrowheads="1"/>
            </p:cNvSpPr>
            <p:nvPr/>
          </p:nvSpPr>
          <p:spPr bwMode="auto">
            <a:xfrm>
              <a:off x="383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2" name="Rectangle 294">
              <a:extLst>
                <a:ext uri="{FF2B5EF4-FFF2-40B4-BE49-F238E27FC236}">
                  <a16:creationId xmlns:a16="http://schemas.microsoft.com/office/drawing/2014/main" id="{B36B116B-9050-E54B-82E6-EF9A72E4EAFA}"/>
                </a:ext>
              </a:extLst>
            </p:cNvPr>
            <p:cNvSpPr>
              <a:spLocks noChangeArrowheads="1"/>
            </p:cNvSpPr>
            <p:nvPr/>
          </p:nvSpPr>
          <p:spPr bwMode="auto">
            <a:xfrm>
              <a:off x="396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3" name="Rectangle 295">
              <a:extLst>
                <a:ext uri="{FF2B5EF4-FFF2-40B4-BE49-F238E27FC236}">
                  <a16:creationId xmlns:a16="http://schemas.microsoft.com/office/drawing/2014/main" id="{881B14FC-6012-994B-97EF-CEEDA02C0F06}"/>
                </a:ext>
              </a:extLst>
            </p:cNvPr>
            <p:cNvSpPr>
              <a:spLocks noChangeArrowheads="1"/>
            </p:cNvSpPr>
            <p:nvPr/>
          </p:nvSpPr>
          <p:spPr bwMode="auto">
            <a:xfrm>
              <a:off x="4105"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4" name="Rectangle 296">
              <a:extLst>
                <a:ext uri="{FF2B5EF4-FFF2-40B4-BE49-F238E27FC236}">
                  <a16:creationId xmlns:a16="http://schemas.microsoft.com/office/drawing/2014/main" id="{C1F25F4B-5CB5-114B-BDE8-B73B0469EA19}"/>
                </a:ext>
              </a:extLst>
            </p:cNvPr>
            <p:cNvSpPr>
              <a:spLocks noChangeArrowheads="1"/>
            </p:cNvSpPr>
            <p:nvPr/>
          </p:nvSpPr>
          <p:spPr bwMode="auto">
            <a:xfrm>
              <a:off x="424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5" name="Rectangle 297">
              <a:extLst>
                <a:ext uri="{FF2B5EF4-FFF2-40B4-BE49-F238E27FC236}">
                  <a16:creationId xmlns:a16="http://schemas.microsoft.com/office/drawing/2014/main" id="{676D6A3B-3CC9-2540-BA47-6CCEC789F264}"/>
                </a:ext>
              </a:extLst>
            </p:cNvPr>
            <p:cNvSpPr>
              <a:spLocks noChangeArrowheads="1"/>
            </p:cNvSpPr>
            <p:nvPr/>
          </p:nvSpPr>
          <p:spPr bwMode="auto">
            <a:xfrm>
              <a:off x="437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6" name="Rectangle 298">
              <a:extLst>
                <a:ext uri="{FF2B5EF4-FFF2-40B4-BE49-F238E27FC236}">
                  <a16:creationId xmlns:a16="http://schemas.microsoft.com/office/drawing/2014/main" id="{3AB34755-7502-3C41-9691-598D2BB10D05}"/>
                </a:ext>
              </a:extLst>
            </p:cNvPr>
            <p:cNvSpPr>
              <a:spLocks noChangeArrowheads="1"/>
            </p:cNvSpPr>
            <p:nvPr/>
          </p:nvSpPr>
          <p:spPr bwMode="auto">
            <a:xfrm>
              <a:off x="451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7" name="Rectangle 299">
              <a:extLst>
                <a:ext uri="{FF2B5EF4-FFF2-40B4-BE49-F238E27FC236}">
                  <a16:creationId xmlns:a16="http://schemas.microsoft.com/office/drawing/2014/main" id="{ECAE09BC-DFAC-C146-9A32-E077DA9BA1BC}"/>
                </a:ext>
              </a:extLst>
            </p:cNvPr>
            <p:cNvSpPr>
              <a:spLocks noChangeArrowheads="1"/>
            </p:cNvSpPr>
            <p:nvPr/>
          </p:nvSpPr>
          <p:spPr bwMode="auto">
            <a:xfrm>
              <a:off x="464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8" name="Rectangle 300">
              <a:extLst>
                <a:ext uri="{FF2B5EF4-FFF2-40B4-BE49-F238E27FC236}">
                  <a16:creationId xmlns:a16="http://schemas.microsoft.com/office/drawing/2014/main" id="{D6B24967-B1A4-6A4C-B447-5D5322B1DD68}"/>
                </a:ext>
              </a:extLst>
            </p:cNvPr>
            <p:cNvSpPr>
              <a:spLocks noChangeArrowheads="1"/>
            </p:cNvSpPr>
            <p:nvPr/>
          </p:nvSpPr>
          <p:spPr bwMode="auto">
            <a:xfrm>
              <a:off x="4785"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9" name="Rectangle 301">
              <a:extLst>
                <a:ext uri="{FF2B5EF4-FFF2-40B4-BE49-F238E27FC236}">
                  <a16:creationId xmlns:a16="http://schemas.microsoft.com/office/drawing/2014/main" id="{A110E331-A65B-D645-A583-C135EF1D2CAE}"/>
                </a:ext>
              </a:extLst>
            </p:cNvPr>
            <p:cNvSpPr>
              <a:spLocks noChangeArrowheads="1"/>
            </p:cNvSpPr>
            <p:nvPr/>
          </p:nvSpPr>
          <p:spPr bwMode="auto">
            <a:xfrm>
              <a:off x="492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0" name="Rectangle 302">
              <a:extLst>
                <a:ext uri="{FF2B5EF4-FFF2-40B4-BE49-F238E27FC236}">
                  <a16:creationId xmlns:a16="http://schemas.microsoft.com/office/drawing/2014/main" id="{9D84090F-F6D0-C04F-9E66-2B4619EEB842}"/>
                </a:ext>
              </a:extLst>
            </p:cNvPr>
            <p:cNvSpPr>
              <a:spLocks noChangeArrowheads="1"/>
            </p:cNvSpPr>
            <p:nvPr/>
          </p:nvSpPr>
          <p:spPr bwMode="auto">
            <a:xfrm>
              <a:off x="492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1" name="Rectangle 303">
              <a:extLst>
                <a:ext uri="{FF2B5EF4-FFF2-40B4-BE49-F238E27FC236}">
                  <a16:creationId xmlns:a16="http://schemas.microsoft.com/office/drawing/2014/main" id="{3D069F8A-B09E-C646-9B64-B0FA8F34CA28}"/>
                </a:ext>
              </a:extLst>
            </p:cNvPr>
            <p:cNvSpPr>
              <a:spLocks noChangeArrowheads="1"/>
            </p:cNvSpPr>
            <p:nvPr/>
          </p:nvSpPr>
          <p:spPr bwMode="auto">
            <a:xfrm>
              <a:off x="4921"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2" name="Rectangle 304">
              <a:extLst>
                <a:ext uri="{FF2B5EF4-FFF2-40B4-BE49-F238E27FC236}">
                  <a16:creationId xmlns:a16="http://schemas.microsoft.com/office/drawing/2014/main" id="{18DD606B-DC00-D246-AA0A-62332603A86C}"/>
                </a:ext>
              </a:extLst>
            </p:cNvPr>
            <p:cNvSpPr>
              <a:spLocks noChangeArrowheads="1"/>
            </p:cNvSpPr>
            <p:nvPr/>
          </p:nvSpPr>
          <p:spPr bwMode="auto">
            <a:xfrm>
              <a:off x="4921"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3" name="Rectangle 305">
              <a:extLst>
                <a:ext uri="{FF2B5EF4-FFF2-40B4-BE49-F238E27FC236}">
                  <a16:creationId xmlns:a16="http://schemas.microsoft.com/office/drawing/2014/main" id="{68DE2ADD-9079-F64C-AD76-9F8E085C9CB2}"/>
                </a:ext>
              </a:extLst>
            </p:cNvPr>
            <p:cNvSpPr>
              <a:spLocks noChangeArrowheads="1"/>
            </p:cNvSpPr>
            <p:nvPr/>
          </p:nvSpPr>
          <p:spPr bwMode="auto">
            <a:xfrm>
              <a:off x="4921"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4" name="Rectangle 306">
              <a:extLst>
                <a:ext uri="{FF2B5EF4-FFF2-40B4-BE49-F238E27FC236}">
                  <a16:creationId xmlns:a16="http://schemas.microsoft.com/office/drawing/2014/main" id="{326BB7A2-933C-7648-9E5E-F0D4EE857339}"/>
                </a:ext>
              </a:extLst>
            </p:cNvPr>
            <p:cNvSpPr>
              <a:spLocks noChangeArrowheads="1"/>
            </p:cNvSpPr>
            <p:nvPr/>
          </p:nvSpPr>
          <p:spPr bwMode="auto">
            <a:xfrm>
              <a:off x="4921"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5" name="Rectangle 307">
              <a:extLst>
                <a:ext uri="{FF2B5EF4-FFF2-40B4-BE49-F238E27FC236}">
                  <a16:creationId xmlns:a16="http://schemas.microsoft.com/office/drawing/2014/main" id="{4639F669-4A76-1649-94D0-C2037DA45760}"/>
                </a:ext>
              </a:extLst>
            </p:cNvPr>
            <p:cNvSpPr>
              <a:spLocks noChangeArrowheads="1"/>
            </p:cNvSpPr>
            <p:nvPr/>
          </p:nvSpPr>
          <p:spPr bwMode="auto">
            <a:xfrm>
              <a:off x="4921"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6" name="Rectangle 308">
              <a:extLst>
                <a:ext uri="{FF2B5EF4-FFF2-40B4-BE49-F238E27FC236}">
                  <a16:creationId xmlns:a16="http://schemas.microsoft.com/office/drawing/2014/main" id="{8E074851-EF89-BB47-BE4A-530DD8519FD3}"/>
                </a:ext>
              </a:extLst>
            </p:cNvPr>
            <p:cNvSpPr>
              <a:spLocks noChangeArrowheads="1"/>
            </p:cNvSpPr>
            <p:nvPr/>
          </p:nvSpPr>
          <p:spPr bwMode="auto">
            <a:xfrm>
              <a:off x="4921"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7" name="Rectangle 309">
              <a:extLst>
                <a:ext uri="{FF2B5EF4-FFF2-40B4-BE49-F238E27FC236}">
                  <a16:creationId xmlns:a16="http://schemas.microsoft.com/office/drawing/2014/main" id="{759E72C8-2AA9-D548-947A-5DEA78D18308}"/>
                </a:ext>
              </a:extLst>
            </p:cNvPr>
            <p:cNvSpPr>
              <a:spLocks noChangeArrowheads="1"/>
            </p:cNvSpPr>
            <p:nvPr/>
          </p:nvSpPr>
          <p:spPr bwMode="auto">
            <a:xfrm>
              <a:off x="4921"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8" name="Rectangle 310">
              <a:extLst>
                <a:ext uri="{FF2B5EF4-FFF2-40B4-BE49-F238E27FC236}">
                  <a16:creationId xmlns:a16="http://schemas.microsoft.com/office/drawing/2014/main" id="{4D850C76-C157-2C41-837F-41CF9AD98A76}"/>
                </a:ext>
              </a:extLst>
            </p:cNvPr>
            <p:cNvSpPr>
              <a:spLocks noChangeArrowheads="1"/>
            </p:cNvSpPr>
            <p:nvPr/>
          </p:nvSpPr>
          <p:spPr bwMode="auto">
            <a:xfrm>
              <a:off x="4921"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92183" name="Rectangle 311">
            <a:extLst>
              <a:ext uri="{FF2B5EF4-FFF2-40B4-BE49-F238E27FC236}">
                <a16:creationId xmlns:a16="http://schemas.microsoft.com/office/drawing/2014/main" id="{5827B031-7BEE-9E48-9763-F524D22A5677}"/>
              </a:ext>
            </a:extLst>
          </p:cNvPr>
          <p:cNvSpPr>
            <a:spLocks noChangeArrowheads="1"/>
          </p:cNvSpPr>
          <p:nvPr/>
        </p:nvSpPr>
        <p:spPr bwMode="auto">
          <a:xfrm>
            <a:off x="8688388" y="24209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4" name="Rectangle 312">
            <a:extLst>
              <a:ext uri="{FF2B5EF4-FFF2-40B4-BE49-F238E27FC236}">
                <a16:creationId xmlns:a16="http://schemas.microsoft.com/office/drawing/2014/main" id="{C97F0961-AFB8-AD47-9EAD-92820EC43502}"/>
              </a:ext>
            </a:extLst>
          </p:cNvPr>
          <p:cNvSpPr>
            <a:spLocks noChangeArrowheads="1"/>
          </p:cNvSpPr>
          <p:nvPr/>
        </p:nvSpPr>
        <p:spPr bwMode="auto">
          <a:xfrm>
            <a:off x="8904288" y="24209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5" name="Rectangle 313">
            <a:extLst>
              <a:ext uri="{FF2B5EF4-FFF2-40B4-BE49-F238E27FC236}">
                <a16:creationId xmlns:a16="http://schemas.microsoft.com/office/drawing/2014/main" id="{1162DB6F-D802-3840-B685-7BE44170BA77}"/>
              </a:ext>
            </a:extLst>
          </p:cNvPr>
          <p:cNvSpPr>
            <a:spLocks noChangeArrowheads="1"/>
          </p:cNvSpPr>
          <p:nvPr/>
        </p:nvSpPr>
        <p:spPr bwMode="auto">
          <a:xfrm>
            <a:off x="80406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6" name="Rectangle 314">
            <a:extLst>
              <a:ext uri="{FF2B5EF4-FFF2-40B4-BE49-F238E27FC236}">
                <a16:creationId xmlns:a16="http://schemas.microsoft.com/office/drawing/2014/main" id="{D49C20D1-0096-0848-9A4F-047802462AE7}"/>
              </a:ext>
            </a:extLst>
          </p:cNvPr>
          <p:cNvSpPr>
            <a:spLocks noChangeArrowheads="1"/>
          </p:cNvSpPr>
          <p:nvPr/>
        </p:nvSpPr>
        <p:spPr bwMode="auto">
          <a:xfrm>
            <a:off x="8256588" y="26368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7" name="Rectangle 315">
            <a:extLst>
              <a:ext uri="{FF2B5EF4-FFF2-40B4-BE49-F238E27FC236}">
                <a16:creationId xmlns:a16="http://schemas.microsoft.com/office/drawing/2014/main" id="{B7B76007-0B93-644A-8088-4761987489ED}"/>
              </a:ext>
            </a:extLst>
          </p:cNvPr>
          <p:cNvSpPr>
            <a:spLocks noChangeArrowheads="1"/>
          </p:cNvSpPr>
          <p:nvPr/>
        </p:nvSpPr>
        <p:spPr bwMode="auto">
          <a:xfrm>
            <a:off x="84724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8" name="Rectangle 316">
            <a:extLst>
              <a:ext uri="{FF2B5EF4-FFF2-40B4-BE49-F238E27FC236}">
                <a16:creationId xmlns:a16="http://schemas.microsoft.com/office/drawing/2014/main" id="{8B39C349-0E87-4A48-A946-52E8F4190CDA}"/>
              </a:ext>
            </a:extLst>
          </p:cNvPr>
          <p:cNvSpPr>
            <a:spLocks noChangeArrowheads="1"/>
          </p:cNvSpPr>
          <p:nvPr/>
        </p:nvSpPr>
        <p:spPr bwMode="auto">
          <a:xfrm>
            <a:off x="86883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9" name="Rectangle 317">
            <a:extLst>
              <a:ext uri="{FF2B5EF4-FFF2-40B4-BE49-F238E27FC236}">
                <a16:creationId xmlns:a16="http://schemas.microsoft.com/office/drawing/2014/main" id="{1DD0D202-B96E-4C4D-A87B-F29855E5838B}"/>
              </a:ext>
            </a:extLst>
          </p:cNvPr>
          <p:cNvSpPr>
            <a:spLocks noChangeArrowheads="1"/>
          </p:cNvSpPr>
          <p:nvPr/>
        </p:nvSpPr>
        <p:spPr bwMode="auto">
          <a:xfrm>
            <a:off x="76088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0" name="Rectangle 318">
            <a:extLst>
              <a:ext uri="{FF2B5EF4-FFF2-40B4-BE49-F238E27FC236}">
                <a16:creationId xmlns:a16="http://schemas.microsoft.com/office/drawing/2014/main" id="{C08C91F8-FAFB-9146-AD93-54DBE58096ED}"/>
              </a:ext>
            </a:extLst>
          </p:cNvPr>
          <p:cNvSpPr>
            <a:spLocks noChangeArrowheads="1"/>
          </p:cNvSpPr>
          <p:nvPr/>
        </p:nvSpPr>
        <p:spPr bwMode="auto">
          <a:xfrm>
            <a:off x="78247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1" name="Rectangle 319">
            <a:extLst>
              <a:ext uri="{FF2B5EF4-FFF2-40B4-BE49-F238E27FC236}">
                <a16:creationId xmlns:a16="http://schemas.microsoft.com/office/drawing/2014/main" id="{8A8C3CAB-EDD2-1741-B09F-53332022D3B6}"/>
              </a:ext>
            </a:extLst>
          </p:cNvPr>
          <p:cNvSpPr>
            <a:spLocks noChangeArrowheads="1"/>
          </p:cNvSpPr>
          <p:nvPr/>
        </p:nvSpPr>
        <p:spPr bwMode="auto">
          <a:xfrm>
            <a:off x="8040688" y="28527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2" name="Rectangle 320">
            <a:extLst>
              <a:ext uri="{FF2B5EF4-FFF2-40B4-BE49-F238E27FC236}">
                <a16:creationId xmlns:a16="http://schemas.microsoft.com/office/drawing/2014/main" id="{E0C48CB2-DFE7-DD48-B439-0D4A282BAF77}"/>
              </a:ext>
            </a:extLst>
          </p:cNvPr>
          <p:cNvSpPr>
            <a:spLocks noChangeArrowheads="1"/>
          </p:cNvSpPr>
          <p:nvPr/>
        </p:nvSpPr>
        <p:spPr bwMode="auto">
          <a:xfrm>
            <a:off x="69596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3" name="Rectangle 321">
            <a:extLst>
              <a:ext uri="{FF2B5EF4-FFF2-40B4-BE49-F238E27FC236}">
                <a16:creationId xmlns:a16="http://schemas.microsoft.com/office/drawing/2014/main" id="{E197DA2B-90DE-7048-8719-EAE31EA4A900}"/>
              </a:ext>
            </a:extLst>
          </p:cNvPr>
          <p:cNvSpPr>
            <a:spLocks noChangeArrowheads="1"/>
          </p:cNvSpPr>
          <p:nvPr/>
        </p:nvSpPr>
        <p:spPr bwMode="auto">
          <a:xfrm>
            <a:off x="71755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4" name="Rectangle 322">
            <a:extLst>
              <a:ext uri="{FF2B5EF4-FFF2-40B4-BE49-F238E27FC236}">
                <a16:creationId xmlns:a16="http://schemas.microsoft.com/office/drawing/2014/main" id="{7997E9F7-B71A-3D4A-9AF3-D20A4321E9A9}"/>
              </a:ext>
            </a:extLst>
          </p:cNvPr>
          <p:cNvSpPr>
            <a:spLocks noChangeArrowheads="1"/>
          </p:cNvSpPr>
          <p:nvPr/>
        </p:nvSpPr>
        <p:spPr bwMode="auto">
          <a:xfrm>
            <a:off x="73929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5" name="Rectangle 323">
            <a:extLst>
              <a:ext uri="{FF2B5EF4-FFF2-40B4-BE49-F238E27FC236}">
                <a16:creationId xmlns:a16="http://schemas.microsoft.com/office/drawing/2014/main" id="{EB19DD57-E004-554C-AA61-7D64A7A41459}"/>
              </a:ext>
            </a:extLst>
          </p:cNvPr>
          <p:cNvSpPr>
            <a:spLocks noChangeArrowheads="1"/>
          </p:cNvSpPr>
          <p:nvPr/>
        </p:nvSpPr>
        <p:spPr bwMode="auto">
          <a:xfrm>
            <a:off x="76088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6" name="Rectangle 324">
            <a:extLst>
              <a:ext uri="{FF2B5EF4-FFF2-40B4-BE49-F238E27FC236}">
                <a16:creationId xmlns:a16="http://schemas.microsoft.com/office/drawing/2014/main" id="{ADA18ECA-50A4-914B-9C7D-7A053F2A737A}"/>
              </a:ext>
            </a:extLst>
          </p:cNvPr>
          <p:cNvSpPr>
            <a:spLocks noChangeArrowheads="1"/>
          </p:cNvSpPr>
          <p:nvPr/>
        </p:nvSpPr>
        <p:spPr bwMode="auto">
          <a:xfrm>
            <a:off x="6743700" y="3284538"/>
            <a:ext cx="215900" cy="215900"/>
          </a:xfrm>
          <a:prstGeom prst="rect">
            <a:avLst/>
          </a:prstGeom>
          <a:solidFill>
            <a:schemeClr val="tx1">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7" name="Rectangle 325">
            <a:extLst>
              <a:ext uri="{FF2B5EF4-FFF2-40B4-BE49-F238E27FC236}">
                <a16:creationId xmlns:a16="http://schemas.microsoft.com/office/drawing/2014/main" id="{D3C9B9CE-C6EA-0E43-AA52-8BBAC32F472F}"/>
              </a:ext>
            </a:extLst>
          </p:cNvPr>
          <p:cNvSpPr>
            <a:spLocks noChangeArrowheads="1"/>
          </p:cNvSpPr>
          <p:nvPr/>
        </p:nvSpPr>
        <p:spPr bwMode="auto">
          <a:xfrm>
            <a:off x="6959600" y="32845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8" name="Line 326">
            <a:extLst>
              <a:ext uri="{FF2B5EF4-FFF2-40B4-BE49-F238E27FC236}">
                <a16:creationId xmlns:a16="http://schemas.microsoft.com/office/drawing/2014/main" id="{9D9438DB-CDAE-AF4C-9E9B-6A82D8FB5CCB}"/>
              </a:ext>
            </a:extLst>
          </p:cNvPr>
          <p:cNvSpPr>
            <a:spLocks noChangeShapeType="1"/>
          </p:cNvSpPr>
          <p:nvPr/>
        </p:nvSpPr>
        <p:spPr bwMode="auto">
          <a:xfrm flipV="1">
            <a:off x="6888164" y="2276475"/>
            <a:ext cx="2663825" cy="1081088"/>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Tree>
    <p:extLst>
      <p:ext uri="{BB962C8B-B14F-4D97-AF65-F5344CB8AC3E}">
        <p14:creationId xmlns:p14="http://schemas.microsoft.com/office/powerpoint/2010/main" val="794901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918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918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20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9219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9201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9219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9219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9219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9219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9219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9219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9218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9219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59219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59218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59218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59218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59218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592183"/>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592184"/>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592020">
                                            <p:txEl>
                                              <p:pRg st="0" end="0"/>
                                            </p:txEl>
                                          </p:spTgt>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592020">
                                            <p:txEl>
                                              <p:pRg st="1" end="1"/>
                                            </p:txEl>
                                          </p:spTgt>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592020">
                                            <p:txEl>
                                              <p:pRg st="2" end="2"/>
                                            </p:txEl>
                                          </p:spTgt>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5920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019" grpId="0" autoUpdateAnimBg="0"/>
      <p:bldP spid="592020" grpId="0" build="p" autoUpdateAnimBg="0"/>
      <p:bldP spid="592021" grpId="0" animBg="1"/>
      <p:bldP spid="592183" grpId="0" animBg="1"/>
      <p:bldP spid="592184" grpId="0" animBg="1"/>
      <p:bldP spid="592185" grpId="0" animBg="1"/>
      <p:bldP spid="592186" grpId="0" animBg="1"/>
      <p:bldP spid="592187" grpId="0" animBg="1"/>
      <p:bldP spid="592188" grpId="0" animBg="1"/>
      <p:bldP spid="592189" grpId="0" animBg="1"/>
      <p:bldP spid="592190" grpId="0" animBg="1"/>
      <p:bldP spid="592191" grpId="0" animBg="1"/>
      <p:bldP spid="592192" grpId="0" animBg="1"/>
      <p:bldP spid="592193" grpId="0" animBg="1"/>
      <p:bldP spid="592194" grpId="0" animBg="1"/>
      <p:bldP spid="592195" grpId="0" animBg="1"/>
      <p:bldP spid="592196" grpId="0" animBg="1"/>
      <p:bldP spid="592197"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22F8C16-D284-BB4B-A338-9C127F1A52A5}"/>
              </a:ext>
            </a:extLst>
          </p:cNvPr>
          <p:cNvSpPr>
            <a:spLocks noGrp="1" noChangeArrowheads="1"/>
          </p:cNvSpPr>
          <p:nvPr>
            <p:ph type="title" idx="4294967295"/>
          </p:nvPr>
        </p:nvSpPr>
        <p:spPr/>
        <p:txBody>
          <a:bodyPr/>
          <a:lstStyle/>
          <a:p>
            <a:r>
              <a:rPr lang="en-US" altLang="en-CN"/>
              <a:t>Line Drawing</a:t>
            </a:r>
            <a:endParaRPr lang="en-US" altLang="en-CN">
              <a:solidFill>
                <a:srgbClr val="000099"/>
              </a:solidFill>
            </a:endParaRPr>
          </a:p>
        </p:txBody>
      </p:sp>
      <p:sp>
        <p:nvSpPr>
          <p:cNvPr id="542724" name="Rectangle 4">
            <a:extLst>
              <a:ext uri="{FF2B5EF4-FFF2-40B4-BE49-F238E27FC236}">
                <a16:creationId xmlns:a16="http://schemas.microsoft.com/office/drawing/2014/main" id="{0E15863E-A523-E840-A350-4E7264E02C89}"/>
              </a:ext>
            </a:extLst>
          </p:cNvPr>
          <p:cNvSpPr>
            <a:spLocks noGrp="1" noChangeArrowheads="1"/>
          </p:cNvSpPr>
          <p:nvPr>
            <p:ph type="body" idx="4294967295"/>
          </p:nvPr>
        </p:nvSpPr>
        <p:spPr>
          <a:xfrm>
            <a:off x="1774826" y="1270001"/>
            <a:ext cx="4537075" cy="1871663"/>
          </a:xfrm>
          <a:noFill/>
        </p:spPr>
        <p:txBody>
          <a:bodyPr/>
          <a:lstStyle/>
          <a:p>
            <a:r>
              <a:rPr lang="en-US" altLang="en-CN" sz="1800"/>
              <a:t>Given:      </a:t>
            </a:r>
            <a:r>
              <a:rPr lang="en-US" altLang="en-CN" sz="1600">
                <a:latin typeface="Arial" panose="020B0604020202020204" pitchFamily="34" charset="0"/>
                <a:cs typeface="Arial" panose="020B0604020202020204" pitchFamily="34" charset="0"/>
              </a:rPr>
              <a:t>drawLine(x1,y1,x2,y2)</a:t>
            </a:r>
          </a:p>
          <a:p>
            <a:r>
              <a:rPr lang="en-US" altLang="en-CN" sz="1800"/>
              <a:t>Notation: </a:t>
            </a:r>
            <a:r>
              <a:rPr lang="en-US" altLang="en-CN" sz="1600">
                <a:latin typeface="Arial" panose="020B0604020202020204" pitchFamily="34" charset="0"/>
                <a:cs typeface="Arial" panose="020B0604020202020204" pitchFamily="34" charset="0"/>
              </a:rPr>
              <a:t>x=x1, y=y1, dx=x2-x1, dy=y2-y1</a:t>
            </a:r>
          </a:p>
          <a:p>
            <a:r>
              <a:rPr lang="en-US" altLang="en-CN" sz="1800"/>
              <a:t>Using the new notation:</a:t>
            </a:r>
            <a:br>
              <a:rPr lang="en-US" altLang="en-CN" sz="1800"/>
            </a:br>
            <a:r>
              <a:rPr lang="en-US" altLang="en-CN" sz="1800"/>
              <a:t>We are asked to draw a line</a:t>
            </a:r>
            <a:br>
              <a:rPr lang="en-US" altLang="en-CN" sz="1800"/>
            </a:br>
            <a:r>
              <a:rPr lang="en-US" altLang="en-CN" sz="1800"/>
              <a:t>between </a:t>
            </a:r>
            <a:r>
              <a:rPr lang="en-US" altLang="en-CN" sz="1600">
                <a:latin typeface="Arial" panose="020B0604020202020204" pitchFamily="34" charset="0"/>
                <a:cs typeface="Arial" panose="020B0604020202020204" pitchFamily="34" charset="0"/>
              </a:rPr>
              <a:t>(x,y)</a:t>
            </a:r>
            <a:r>
              <a:rPr lang="en-US" altLang="en-CN" sz="1800">
                <a:latin typeface="Arial" panose="020B0604020202020204" pitchFamily="34" charset="0"/>
                <a:cs typeface="Arial" panose="020B0604020202020204" pitchFamily="34" charset="0"/>
              </a:rPr>
              <a:t> </a:t>
            </a:r>
            <a:r>
              <a:rPr lang="en-US" altLang="en-CN" sz="1800">
                <a:cs typeface="Arial" panose="020B0604020202020204" pitchFamily="34" charset="0"/>
              </a:rPr>
              <a:t>and</a:t>
            </a:r>
            <a:r>
              <a:rPr lang="en-US" altLang="en-CN" sz="1800">
                <a:latin typeface="Arial" panose="020B0604020202020204" pitchFamily="34" charset="0"/>
                <a:cs typeface="Arial" panose="020B0604020202020204" pitchFamily="34" charset="0"/>
              </a:rPr>
              <a:t> </a:t>
            </a:r>
            <a:r>
              <a:rPr lang="en-US" altLang="en-CN" sz="1600">
                <a:latin typeface="Arial" panose="020B0604020202020204" pitchFamily="34" charset="0"/>
                <a:cs typeface="Arial" panose="020B0604020202020204" pitchFamily="34" charset="0"/>
              </a:rPr>
              <a:t>(x+dx,y+dy)</a:t>
            </a:r>
          </a:p>
        </p:txBody>
      </p:sp>
      <p:grpSp>
        <p:nvGrpSpPr>
          <p:cNvPr id="2" name="Group 16">
            <a:extLst>
              <a:ext uri="{FF2B5EF4-FFF2-40B4-BE49-F238E27FC236}">
                <a16:creationId xmlns:a16="http://schemas.microsoft.com/office/drawing/2014/main" id="{4FEC9A6F-153F-D845-BC1D-645DC9192C11}"/>
              </a:ext>
            </a:extLst>
          </p:cNvPr>
          <p:cNvGrpSpPr>
            <a:grpSpLocks/>
          </p:cNvGrpSpPr>
          <p:nvPr/>
        </p:nvGrpSpPr>
        <p:grpSpPr bwMode="auto">
          <a:xfrm>
            <a:off x="1703389" y="3789363"/>
            <a:ext cx="3887787" cy="2305050"/>
            <a:chOff x="113" y="2460"/>
            <a:chExt cx="2449" cy="1452"/>
          </a:xfrm>
        </p:grpSpPr>
        <p:sp>
          <p:nvSpPr>
            <p:cNvPr id="27661" name="Rectangle 11">
              <a:extLst>
                <a:ext uri="{FF2B5EF4-FFF2-40B4-BE49-F238E27FC236}">
                  <a16:creationId xmlns:a16="http://schemas.microsoft.com/office/drawing/2014/main" id="{8DEC7A8E-5718-4F4B-B285-AA36EC157D28}"/>
                </a:ext>
              </a:extLst>
            </p:cNvPr>
            <p:cNvSpPr>
              <a:spLocks noChangeArrowheads="1"/>
            </p:cNvSpPr>
            <p:nvPr/>
          </p:nvSpPr>
          <p:spPr bwMode="auto">
            <a:xfrm>
              <a:off x="113" y="2460"/>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7662" name="Rectangle 7">
              <a:extLst>
                <a:ext uri="{FF2B5EF4-FFF2-40B4-BE49-F238E27FC236}">
                  <a16:creationId xmlns:a16="http://schemas.microsoft.com/office/drawing/2014/main" id="{CCCCA0FD-8333-5E46-92B0-EAF9F25F298A}"/>
                </a:ext>
              </a:extLst>
            </p:cNvPr>
            <p:cNvSpPr>
              <a:spLocks noChangeArrowheads="1"/>
            </p:cNvSpPr>
            <p:nvPr/>
          </p:nvSpPr>
          <p:spPr bwMode="auto">
            <a:xfrm>
              <a:off x="113" y="2596"/>
              <a:ext cx="2358"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while there is more work to do</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decide if you want to go right, or up</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you decide to go right,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17">
            <a:extLst>
              <a:ext uri="{FF2B5EF4-FFF2-40B4-BE49-F238E27FC236}">
                <a16:creationId xmlns:a16="http://schemas.microsoft.com/office/drawing/2014/main" id="{61CED346-DBEC-8E40-89E5-67C2822A0106}"/>
              </a:ext>
            </a:extLst>
          </p:cNvPr>
          <p:cNvGrpSpPr>
            <a:grpSpLocks/>
          </p:cNvGrpSpPr>
          <p:nvPr/>
        </p:nvGrpSpPr>
        <p:grpSpPr bwMode="auto">
          <a:xfrm>
            <a:off x="5807076" y="3789364"/>
            <a:ext cx="4537075" cy="2403475"/>
            <a:chOff x="2698" y="2460"/>
            <a:chExt cx="2858" cy="1514"/>
          </a:xfrm>
        </p:grpSpPr>
        <p:sp>
          <p:nvSpPr>
            <p:cNvPr id="27658" name="Rectangle 12">
              <a:extLst>
                <a:ext uri="{FF2B5EF4-FFF2-40B4-BE49-F238E27FC236}">
                  <a16:creationId xmlns:a16="http://schemas.microsoft.com/office/drawing/2014/main" id="{C489B921-F1B9-CF4E-97A7-DC5899B04CBE}"/>
                </a:ext>
              </a:extLst>
            </p:cNvPr>
            <p:cNvSpPr>
              <a:spLocks noChangeArrowheads="1"/>
            </p:cNvSpPr>
            <p:nvPr/>
          </p:nvSpPr>
          <p:spPr bwMode="auto">
            <a:xfrm>
              <a:off x="3107" y="2460"/>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7659" name="Rectangle 6">
              <a:extLst>
                <a:ext uri="{FF2B5EF4-FFF2-40B4-BE49-F238E27FC236}">
                  <a16:creationId xmlns:a16="http://schemas.microsoft.com/office/drawing/2014/main" id="{8BC27F76-AF9F-1746-B064-7C34CEEC6E36}"/>
                </a:ext>
              </a:extLst>
            </p:cNvPr>
            <p:cNvSpPr>
              <a:spLocks noChangeArrowheads="1"/>
            </p:cNvSpPr>
            <p:nvPr/>
          </p:nvSpPr>
          <p:spPr bwMode="auto">
            <a:xfrm>
              <a:off x="2925"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decide if you want to go right, or up</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you decide to go right,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7660" name="AutoShape 9">
              <a:extLst>
                <a:ext uri="{FF2B5EF4-FFF2-40B4-BE49-F238E27FC236}">
                  <a16:creationId xmlns:a16="http://schemas.microsoft.com/office/drawing/2014/main" id="{7C006A4A-8CDB-4A4C-B103-3E025E463EB8}"/>
                </a:ext>
              </a:extLst>
            </p:cNvPr>
            <p:cNvSpPr>
              <a:spLocks noChangeArrowheads="1"/>
            </p:cNvSpPr>
            <p:nvPr/>
          </p:nvSpPr>
          <p:spPr bwMode="auto">
            <a:xfrm>
              <a:off x="2698" y="2557"/>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4" name="Group 15">
            <a:extLst>
              <a:ext uri="{FF2B5EF4-FFF2-40B4-BE49-F238E27FC236}">
                <a16:creationId xmlns:a16="http://schemas.microsoft.com/office/drawing/2014/main" id="{9387C6FA-2522-1E40-8074-7D6ACFFD4D7A}"/>
              </a:ext>
            </a:extLst>
          </p:cNvPr>
          <p:cNvGrpSpPr>
            <a:grpSpLocks/>
          </p:cNvGrpSpPr>
          <p:nvPr/>
        </p:nvGrpSpPr>
        <p:grpSpPr bwMode="auto">
          <a:xfrm>
            <a:off x="6096000" y="908050"/>
            <a:ext cx="4032250" cy="2476500"/>
            <a:chOff x="2880" y="572"/>
            <a:chExt cx="2540" cy="1560"/>
          </a:xfrm>
        </p:grpSpPr>
        <p:pic>
          <p:nvPicPr>
            <p:cNvPr id="27655" name="Picture 3" descr="Bouquet">
              <a:extLst>
                <a:ext uri="{FF2B5EF4-FFF2-40B4-BE49-F238E27FC236}">
                  <a16:creationId xmlns:a16="http://schemas.microsoft.com/office/drawing/2014/main" id="{5E962611-51E6-6845-B156-FCF8868CCC2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0" y="572"/>
              <a:ext cx="2540" cy="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56" name="Rectangle 13">
              <a:extLst>
                <a:ext uri="{FF2B5EF4-FFF2-40B4-BE49-F238E27FC236}">
                  <a16:creationId xmlns:a16="http://schemas.microsoft.com/office/drawing/2014/main" id="{25DBB9A8-4F14-A74F-83F6-EA9A6CD36820}"/>
                </a:ext>
              </a:extLst>
            </p:cNvPr>
            <p:cNvSpPr>
              <a:spLocks noChangeArrowheads="1"/>
            </p:cNvSpPr>
            <p:nvPr/>
          </p:nvSpPr>
          <p:spPr bwMode="auto">
            <a:xfrm>
              <a:off x="3742" y="1934"/>
              <a:ext cx="59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dx</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7657" name="Rectangle 14">
              <a:extLst>
                <a:ext uri="{FF2B5EF4-FFF2-40B4-BE49-F238E27FC236}">
                  <a16:creationId xmlns:a16="http://schemas.microsoft.com/office/drawing/2014/main" id="{77FF9EFA-025A-F741-8E5C-B0B5F454FF33}"/>
                </a:ext>
              </a:extLst>
            </p:cNvPr>
            <p:cNvSpPr>
              <a:spLocks noChangeArrowheads="1"/>
            </p:cNvSpPr>
            <p:nvPr/>
          </p:nvSpPr>
          <p:spPr bwMode="auto">
            <a:xfrm>
              <a:off x="4739" y="1208"/>
              <a:ext cx="59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Tree>
    <p:extLst>
      <p:ext uri="{BB962C8B-B14F-4D97-AF65-F5344CB8AC3E}">
        <p14:creationId xmlns:p14="http://schemas.microsoft.com/office/powerpoint/2010/main" val="10698372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4272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4272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4"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71292DA-EE55-D648-B6C7-19FCBBFE4C2B}"/>
              </a:ext>
            </a:extLst>
          </p:cNvPr>
          <p:cNvSpPr>
            <a:spLocks noGrp="1" noChangeArrowheads="1"/>
          </p:cNvSpPr>
          <p:nvPr>
            <p:ph type="title" idx="4294967295"/>
          </p:nvPr>
        </p:nvSpPr>
        <p:spPr/>
        <p:txBody>
          <a:bodyPr/>
          <a:lstStyle/>
          <a:p>
            <a:r>
              <a:rPr lang="en-US" altLang="en-CN"/>
              <a:t>Line Drawing algorithm </a:t>
            </a:r>
            <a:endParaRPr lang="en-US" altLang="en-CN" sz="1800"/>
          </a:p>
        </p:txBody>
      </p:sp>
      <p:grpSp>
        <p:nvGrpSpPr>
          <p:cNvPr id="2" name="Group 3">
            <a:extLst>
              <a:ext uri="{FF2B5EF4-FFF2-40B4-BE49-F238E27FC236}">
                <a16:creationId xmlns:a16="http://schemas.microsoft.com/office/drawing/2014/main" id="{B55E6B4D-A991-434B-9C86-F2023170798C}"/>
              </a:ext>
            </a:extLst>
          </p:cNvPr>
          <p:cNvGrpSpPr>
            <a:grpSpLocks/>
          </p:cNvGrpSpPr>
          <p:nvPr/>
        </p:nvGrpSpPr>
        <p:grpSpPr bwMode="auto">
          <a:xfrm>
            <a:off x="1752601" y="762001"/>
            <a:ext cx="4511675" cy="2936875"/>
            <a:chOff x="144" y="480"/>
            <a:chExt cx="2842" cy="1850"/>
          </a:xfrm>
        </p:grpSpPr>
        <p:pic>
          <p:nvPicPr>
            <p:cNvPr id="28688" name="Picture 4" descr="Bouquet">
              <a:extLst>
                <a:ext uri="{FF2B5EF4-FFF2-40B4-BE49-F238E27FC236}">
                  <a16:creationId xmlns:a16="http://schemas.microsoft.com/office/drawing/2014/main" id="{2F672FFA-CFAC-354D-8329-8CDB01325B5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4" y="480"/>
              <a:ext cx="2757"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89" name="Rectangle 5">
              <a:extLst>
                <a:ext uri="{FF2B5EF4-FFF2-40B4-BE49-F238E27FC236}">
                  <a16:creationId xmlns:a16="http://schemas.microsoft.com/office/drawing/2014/main" id="{B02F3444-ABA9-D74B-8DBB-08D69B3AE81F}"/>
                </a:ext>
              </a:extLst>
            </p:cNvPr>
            <p:cNvSpPr>
              <a:spLocks noChangeArrowheads="1"/>
            </p:cNvSpPr>
            <p:nvPr/>
          </p:nvSpPr>
          <p:spPr bwMode="auto">
            <a:xfrm>
              <a:off x="2870" y="2039"/>
              <a:ext cx="116" cy="29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pic>
        <p:nvPicPr>
          <p:cNvPr id="544774" name="Picture 6" descr="Bouquet">
            <a:extLst>
              <a:ext uri="{FF2B5EF4-FFF2-40B4-BE49-F238E27FC236}">
                <a16:creationId xmlns:a16="http://schemas.microsoft.com/office/drawing/2014/main" id="{29648CFF-BBC5-7441-954E-39D4DABD8F3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762000"/>
            <a:ext cx="4495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3" name="Group 23">
            <a:extLst>
              <a:ext uri="{FF2B5EF4-FFF2-40B4-BE49-F238E27FC236}">
                <a16:creationId xmlns:a16="http://schemas.microsoft.com/office/drawing/2014/main" id="{15864179-2AFA-2C47-9B4F-5729E1408A72}"/>
              </a:ext>
            </a:extLst>
          </p:cNvPr>
          <p:cNvGrpSpPr>
            <a:grpSpLocks/>
          </p:cNvGrpSpPr>
          <p:nvPr/>
        </p:nvGrpSpPr>
        <p:grpSpPr bwMode="auto">
          <a:xfrm>
            <a:off x="1703388" y="4003675"/>
            <a:ext cx="4176712" cy="2305050"/>
            <a:chOff x="113" y="2522"/>
            <a:chExt cx="2631" cy="1452"/>
          </a:xfrm>
        </p:grpSpPr>
        <p:sp>
          <p:nvSpPr>
            <p:cNvPr id="28686" name="Rectangle 16">
              <a:extLst>
                <a:ext uri="{FF2B5EF4-FFF2-40B4-BE49-F238E27FC236}">
                  <a16:creationId xmlns:a16="http://schemas.microsoft.com/office/drawing/2014/main" id="{26D30920-54A5-0D4C-8EBF-F656A3D3626A}"/>
                </a:ext>
              </a:extLst>
            </p:cNvPr>
            <p:cNvSpPr>
              <a:spLocks noChangeArrowheads="1"/>
            </p:cNvSpPr>
            <p:nvPr/>
          </p:nvSpPr>
          <p:spPr bwMode="auto">
            <a:xfrm>
              <a:off x="295" y="2522"/>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7" name="Rectangle 17">
              <a:extLst>
                <a:ext uri="{FF2B5EF4-FFF2-40B4-BE49-F238E27FC236}">
                  <a16:creationId xmlns:a16="http://schemas.microsoft.com/office/drawing/2014/main" id="{BB3A6A64-B51C-5A41-B137-F2617064548B}"/>
                </a:ext>
              </a:extLst>
            </p:cNvPr>
            <p:cNvSpPr>
              <a:spLocks noChangeArrowheads="1"/>
            </p:cNvSpPr>
            <p:nvPr/>
          </p:nvSpPr>
          <p:spPr bwMode="auto">
            <a:xfrm>
              <a:off x="113"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r>
                <a:rPr lang="en-US" altLang="en-CN" sz="1400">
                  <a:solidFill>
                    <a:srgbClr val="000099"/>
                  </a:solidFill>
                  <a:latin typeface="Comic Sans MS" panose="030F0902030302020204" pitchFamily="66" charset="0"/>
                </a:rPr>
                <a:t>decide if you want to go right, or up</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you decide to go right,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4" name="Group 24">
            <a:extLst>
              <a:ext uri="{FF2B5EF4-FFF2-40B4-BE49-F238E27FC236}">
                <a16:creationId xmlns:a16="http://schemas.microsoft.com/office/drawing/2014/main" id="{7A7076CB-45C2-8144-B6B4-313E45665B52}"/>
              </a:ext>
            </a:extLst>
          </p:cNvPr>
          <p:cNvGrpSpPr>
            <a:grpSpLocks/>
          </p:cNvGrpSpPr>
          <p:nvPr/>
        </p:nvGrpSpPr>
        <p:grpSpPr bwMode="auto">
          <a:xfrm>
            <a:off x="6096000" y="4003675"/>
            <a:ext cx="3816350" cy="2305050"/>
            <a:chOff x="2880" y="2522"/>
            <a:chExt cx="2404" cy="1452"/>
          </a:xfrm>
        </p:grpSpPr>
        <p:sp>
          <p:nvSpPr>
            <p:cNvPr id="28683" name="Rectangle 13">
              <a:extLst>
                <a:ext uri="{FF2B5EF4-FFF2-40B4-BE49-F238E27FC236}">
                  <a16:creationId xmlns:a16="http://schemas.microsoft.com/office/drawing/2014/main" id="{F74B3BD6-A85D-8540-8FD7-CC82188DC979}"/>
                </a:ext>
              </a:extLst>
            </p:cNvPr>
            <p:cNvSpPr>
              <a:spLocks noChangeArrowheads="1"/>
            </p:cNvSpPr>
            <p:nvPr/>
          </p:nvSpPr>
          <p:spPr bwMode="auto">
            <a:xfrm>
              <a:off x="3288" y="2522"/>
              <a:ext cx="1996"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4" name="Rectangle 14">
              <a:extLst>
                <a:ext uri="{FF2B5EF4-FFF2-40B4-BE49-F238E27FC236}">
                  <a16:creationId xmlns:a16="http://schemas.microsoft.com/office/drawing/2014/main" id="{DB39890A-A12F-A945-B36E-C5C8C80A7116}"/>
                </a:ext>
              </a:extLst>
            </p:cNvPr>
            <p:cNvSpPr>
              <a:spLocks noChangeArrowheads="1"/>
            </p:cNvSpPr>
            <p:nvPr/>
          </p:nvSpPr>
          <p:spPr bwMode="auto">
            <a:xfrm>
              <a:off x="3334" y="2569"/>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b/a &gt; dy/dx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8685" name="AutoShape 22">
              <a:extLst>
                <a:ext uri="{FF2B5EF4-FFF2-40B4-BE49-F238E27FC236}">
                  <a16:creationId xmlns:a16="http://schemas.microsoft.com/office/drawing/2014/main" id="{7BD2ED17-850F-204D-B015-63653BF692DC}"/>
                </a:ext>
              </a:extLst>
            </p:cNvPr>
            <p:cNvSpPr>
              <a:spLocks noChangeArrowheads="1"/>
            </p:cNvSpPr>
            <p:nvPr/>
          </p:nvSpPr>
          <p:spPr bwMode="auto">
            <a:xfrm>
              <a:off x="2880" y="2801"/>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28679" name="Group 5">
            <a:extLst>
              <a:ext uri="{FF2B5EF4-FFF2-40B4-BE49-F238E27FC236}">
                <a16:creationId xmlns:a16="http://schemas.microsoft.com/office/drawing/2014/main" id="{3076BDA0-013B-A24B-8A0A-83782D6323AA}"/>
              </a:ext>
            </a:extLst>
          </p:cNvPr>
          <p:cNvGrpSpPr>
            <a:grpSpLocks/>
          </p:cNvGrpSpPr>
          <p:nvPr/>
        </p:nvGrpSpPr>
        <p:grpSpPr bwMode="auto">
          <a:xfrm>
            <a:off x="6056313" y="5257801"/>
            <a:ext cx="2014245" cy="836613"/>
            <a:chOff x="4532312" y="5257799"/>
            <a:chExt cx="2014246" cy="836613"/>
          </a:xfrm>
        </p:grpSpPr>
        <p:sp>
          <p:nvSpPr>
            <p:cNvPr id="28680" name="Rectangle 31">
              <a:extLst>
                <a:ext uri="{FF2B5EF4-FFF2-40B4-BE49-F238E27FC236}">
                  <a16:creationId xmlns:a16="http://schemas.microsoft.com/office/drawing/2014/main" id="{00BFBA06-9C76-7242-AA63-43FEE5A721EA}"/>
                </a:ext>
              </a:extLst>
            </p:cNvPr>
            <p:cNvSpPr>
              <a:spLocks noChangeArrowheads="1"/>
            </p:cNvSpPr>
            <p:nvPr/>
          </p:nvSpPr>
          <p:spPr bwMode="auto">
            <a:xfrm>
              <a:off x="4532312" y="5257799"/>
              <a:ext cx="649288"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2000" b="1">
                  <a:solidFill>
                    <a:srgbClr val="FF3300"/>
                  </a:solidFill>
                </a:rPr>
                <a:t>Oy</a:t>
              </a:r>
              <a:br>
                <a:rPr lang="en-US" altLang="en-CN" sz="2000" b="1">
                  <a:solidFill>
                    <a:srgbClr val="FF3300"/>
                  </a:solidFill>
                </a:rPr>
              </a:br>
              <a:r>
                <a:rPr lang="en-US" altLang="en-CN" sz="2000" b="1">
                  <a:solidFill>
                    <a:srgbClr val="FF3300"/>
                  </a:solidFill>
                </a:rPr>
                <a:t>Vey</a:t>
              </a:r>
            </a:p>
          </p:txBody>
        </p:sp>
        <p:sp>
          <p:nvSpPr>
            <p:cNvPr id="28681" name="Line 32">
              <a:extLst>
                <a:ext uri="{FF2B5EF4-FFF2-40B4-BE49-F238E27FC236}">
                  <a16:creationId xmlns:a16="http://schemas.microsoft.com/office/drawing/2014/main" id="{D44043FD-3442-124E-BCFA-DB732C8516BB}"/>
                </a:ext>
              </a:extLst>
            </p:cNvPr>
            <p:cNvSpPr>
              <a:spLocks noChangeShapeType="1"/>
            </p:cNvSpPr>
            <p:nvPr/>
          </p:nvSpPr>
          <p:spPr bwMode="auto">
            <a:xfrm>
              <a:off x="5029199" y="5602288"/>
              <a:ext cx="587375" cy="0"/>
            </a:xfrm>
            <a:prstGeom prst="line">
              <a:avLst/>
            </a:prstGeom>
            <a:noFill/>
            <a:ln w="50800">
              <a:solidFill>
                <a:srgbClr val="FC0128"/>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8682" name="Oval 33" descr="Bouquet">
              <a:extLst>
                <a:ext uri="{FF2B5EF4-FFF2-40B4-BE49-F238E27FC236}">
                  <a16:creationId xmlns:a16="http://schemas.microsoft.com/office/drawing/2014/main" id="{D87F44D8-4842-114F-9415-80F788D5EF79}"/>
                </a:ext>
              </a:extLst>
            </p:cNvPr>
            <p:cNvSpPr>
              <a:spLocks noChangeArrowheads="1"/>
            </p:cNvSpPr>
            <p:nvPr/>
          </p:nvSpPr>
          <p:spPr bwMode="auto">
            <a:xfrm>
              <a:off x="6286792" y="5277694"/>
              <a:ext cx="259766" cy="6491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Tree>
    <p:extLst>
      <p:ext uri="{BB962C8B-B14F-4D97-AF65-F5344CB8AC3E}">
        <p14:creationId xmlns:p14="http://schemas.microsoft.com/office/powerpoint/2010/main" val="36392337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47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D0F6FB20-D5D9-5744-BAEE-AB5BCD4589F2}"/>
              </a:ext>
            </a:extLst>
          </p:cNvPr>
          <p:cNvSpPr>
            <a:spLocks noGrp="1" noChangeArrowheads="1"/>
          </p:cNvSpPr>
          <p:nvPr>
            <p:ph type="title" idx="4294967295"/>
          </p:nvPr>
        </p:nvSpPr>
        <p:spPr/>
        <p:txBody>
          <a:bodyPr/>
          <a:lstStyle/>
          <a:p>
            <a:r>
              <a:rPr lang="en-US" altLang="en-CN"/>
              <a:t>Line Drawing algorithm, </a:t>
            </a:r>
            <a:r>
              <a:rPr lang="en-US" altLang="en-CN" u="sng"/>
              <a:t>optimized</a:t>
            </a:r>
          </a:p>
        </p:txBody>
      </p:sp>
      <p:sp>
        <p:nvSpPr>
          <p:cNvPr id="575491" name="Rectangle 3">
            <a:extLst>
              <a:ext uri="{FF2B5EF4-FFF2-40B4-BE49-F238E27FC236}">
                <a16:creationId xmlns:a16="http://schemas.microsoft.com/office/drawing/2014/main" id="{2A73CD57-B57C-9043-B9CA-D45EE9AF6DD3}"/>
              </a:ext>
            </a:extLst>
          </p:cNvPr>
          <p:cNvSpPr>
            <a:spLocks noChangeArrowheads="1"/>
          </p:cNvSpPr>
          <p:nvPr/>
        </p:nvSpPr>
        <p:spPr bwMode="auto">
          <a:xfrm>
            <a:off x="5951539" y="3860800"/>
            <a:ext cx="44656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42925" indent="-18573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b/a &gt; dy/dx</a:t>
            </a:r>
            <a:r>
              <a:rPr lang="en-US" altLang="en-CN" sz="1400">
                <a:solidFill>
                  <a:srgbClr val="000000"/>
                </a:solidFill>
                <a:latin typeface="Comic Sans MS" panose="030F0902030302020204" pitchFamily="66" charset="0"/>
              </a:rPr>
              <a:t>    is the same as   </a:t>
            </a:r>
            <a:r>
              <a:rPr lang="en-US" altLang="en-CN" sz="1400">
                <a:solidFill>
                  <a:srgbClr val="000099"/>
                </a:solidFill>
                <a:latin typeface="Comic Sans MS" panose="030F0902030302020204" pitchFamily="66" charset="0"/>
              </a:rPr>
              <a:t>a*dy &lt; b*dx</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Define </a:t>
            </a:r>
            <a:r>
              <a:rPr lang="en-US" altLang="en-CN" sz="1400">
                <a:solidFill>
                  <a:srgbClr val="000099"/>
                </a:solidFill>
                <a:latin typeface="Comic Sans MS" panose="030F0902030302020204" pitchFamily="66" charset="0"/>
              </a:rPr>
              <a:t>diff = a*dy – b*dx</a:t>
            </a:r>
          </a:p>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Let’s take a close look </a:t>
            </a:r>
            <a:r>
              <a:rPr lang="en-US" altLang="en-CN" sz="1400">
                <a:solidFill>
                  <a:srgbClr val="000000"/>
                </a:solidFill>
                <a:latin typeface="Comic Sans MS" panose="030F0902030302020204" pitchFamily="66" charset="0"/>
              </a:rPr>
              <a:t>at this </a:t>
            </a:r>
            <a:r>
              <a:rPr lang="en-US" altLang="en-CN" sz="1400">
                <a:solidFill>
                  <a:srgbClr val="000099"/>
                </a:solidFill>
                <a:latin typeface="Comic Sans MS" panose="030F0902030302020204" pitchFamily="66" charset="0"/>
              </a:rPr>
              <a:t>diff</a:t>
            </a:r>
            <a:r>
              <a:rPr lang="en-US" altLang="en-CN" sz="140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a:solidFill>
                  <a:srgbClr val="000099"/>
                </a:solidFill>
                <a:latin typeface="Comic Sans MS" panose="030F0902030302020204" pitchFamily="66" charset="0"/>
              </a:rPr>
              <a:t>    b/a &gt; dy/dx</a:t>
            </a:r>
            <a:r>
              <a:rPr lang="en-US" altLang="en-CN" sz="1400">
                <a:solidFill>
                  <a:srgbClr val="000000"/>
                </a:solidFill>
                <a:latin typeface="Comic Sans MS" panose="030F0902030302020204" pitchFamily="66" charset="0"/>
              </a:rPr>
              <a:t> is the same as </a:t>
            </a:r>
            <a:r>
              <a:rPr lang="en-US" altLang="en-CN" sz="1400">
                <a:solidFill>
                  <a:srgbClr val="000099"/>
                </a:solidFill>
                <a:latin typeface="Comic Sans MS" panose="030F0902030302020204" pitchFamily="66" charset="0"/>
              </a:rPr>
              <a:t>diff &lt;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a:solidFill>
                  <a:srgbClr val="000000"/>
                </a:solidFill>
                <a:latin typeface="Comic Sans MS" panose="030F0902030302020204" pitchFamily="66" charset="0"/>
              </a:rPr>
              <a:t>    When we set (a,b)=(0,0), </a:t>
            </a:r>
            <a:r>
              <a:rPr lang="en-US" altLang="en-CN" sz="1400">
                <a:solidFill>
                  <a:srgbClr val="000099"/>
                </a:solidFill>
                <a:latin typeface="Comic Sans MS" panose="030F0902030302020204" pitchFamily="66" charset="0"/>
              </a:rPr>
              <a:t>diff =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a:solidFill>
                  <a:srgbClr val="000000"/>
                </a:solidFill>
                <a:latin typeface="Comic Sans MS" panose="030F0902030302020204" pitchFamily="66" charset="0"/>
              </a:rPr>
              <a:t>    When we set a=a+1, </a:t>
            </a:r>
            <a:r>
              <a:rPr lang="en-US" altLang="en-CN" sz="1400">
                <a:solidFill>
                  <a:srgbClr val="000099"/>
                </a:solidFill>
                <a:latin typeface="Comic Sans MS" panose="030F0902030302020204" pitchFamily="66" charset="0"/>
              </a:rPr>
              <a:t>diff goes up by dy</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a:solidFill>
                  <a:srgbClr val="000000"/>
                </a:solidFill>
                <a:latin typeface="Comic Sans MS" panose="030F0902030302020204" pitchFamily="66" charset="0"/>
              </a:rPr>
              <a:t>    When we set b=b+1, </a:t>
            </a:r>
            <a:r>
              <a:rPr lang="en-US" altLang="en-CN" sz="1400">
                <a:solidFill>
                  <a:srgbClr val="000099"/>
                </a:solidFill>
                <a:latin typeface="Comic Sans MS" panose="030F0902030302020204" pitchFamily="66" charset="0"/>
              </a:rPr>
              <a:t>diff goes down by dx</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nvGrpSpPr>
          <p:cNvPr id="2" name="Group 4">
            <a:extLst>
              <a:ext uri="{FF2B5EF4-FFF2-40B4-BE49-F238E27FC236}">
                <a16:creationId xmlns:a16="http://schemas.microsoft.com/office/drawing/2014/main" id="{E7AF59B6-DD30-A343-BD1C-BE8E29EE86B0}"/>
              </a:ext>
            </a:extLst>
          </p:cNvPr>
          <p:cNvGrpSpPr>
            <a:grpSpLocks/>
          </p:cNvGrpSpPr>
          <p:nvPr/>
        </p:nvGrpSpPr>
        <p:grpSpPr bwMode="auto">
          <a:xfrm>
            <a:off x="1992313" y="908050"/>
            <a:ext cx="3168650" cy="2159000"/>
            <a:chOff x="2971" y="618"/>
            <a:chExt cx="1996" cy="1360"/>
          </a:xfrm>
        </p:grpSpPr>
        <p:sp>
          <p:nvSpPr>
            <p:cNvPr id="29707" name="Rectangle 5">
              <a:extLst>
                <a:ext uri="{FF2B5EF4-FFF2-40B4-BE49-F238E27FC236}">
                  <a16:creationId xmlns:a16="http://schemas.microsoft.com/office/drawing/2014/main" id="{B940F610-B26C-2342-BE96-4481A373FF45}"/>
                </a:ext>
              </a:extLst>
            </p:cNvPr>
            <p:cNvSpPr>
              <a:spLocks noChangeArrowheads="1"/>
            </p:cNvSpPr>
            <p:nvPr/>
          </p:nvSpPr>
          <p:spPr bwMode="auto">
            <a:xfrm>
              <a:off x="2971" y="618"/>
              <a:ext cx="1996" cy="131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8" name="Rectangle 6">
              <a:extLst>
                <a:ext uri="{FF2B5EF4-FFF2-40B4-BE49-F238E27FC236}">
                  <a16:creationId xmlns:a16="http://schemas.microsoft.com/office/drawing/2014/main" id="{1977C479-75B8-244E-8C7A-F0732FA542BE}"/>
                </a:ext>
              </a:extLst>
            </p:cNvPr>
            <p:cNvSpPr>
              <a:spLocks noChangeArrowheads="1"/>
            </p:cNvSpPr>
            <p:nvPr/>
          </p:nvSpPr>
          <p:spPr bwMode="auto">
            <a:xfrm>
              <a:off x="3017" y="708"/>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a:t>
              </a:r>
              <a:r>
                <a:rPr lang="en-US" altLang="en-CN" sz="1400">
                  <a:solidFill>
                    <a:srgbClr val="000000"/>
                  </a:solidFill>
                  <a:latin typeface="Comic Sans MS" panose="030F0902030302020204" pitchFamily="66" charset="0"/>
                </a:rPr>
                <a:t>if </a:t>
              </a:r>
              <a:r>
                <a:rPr lang="en-US" altLang="en-CN" sz="1400">
                  <a:solidFill>
                    <a:srgbClr val="000099"/>
                  </a:solidFill>
                  <a:latin typeface="Comic Sans MS" panose="030F0902030302020204" pitchFamily="66" charset="0"/>
                </a:rPr>
                <a:t>b/a &gt; dy/dx</a:t>
              </a:r>
              <a:r>
                <a:rPr lang="en-US" altLang="en-CN" sz="1400">
                  <a:solidFill>
                    <a:srgbClr val="000000"/>
                  </a:solidFill>
                  <a:latin typeface="Comic Sans MS" panose="030F0902030302020204" pitchFamily="66" charset="0"/>
                </a:rPr>
                <a: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7">
            <a:extLst>
              <a:ext uri="{FF2B5EF4-FFF2-40B4-BE49-F238E27FC236}">
                <a16:creationId xmlns:a16="http://schemas.microsoft.com/office/drawing/2014/main" id="{F767F204-DEA2-AB43-8647-1267DCF292AD}"/>
              </a:ext>
            </a:extLst>
          </p:cNvPr>
          <p:cNvGrpSpPr>
            <a:grpSpLocks/>
          </p:cNvGrpSpPr>
          <p:nvPr/>
        </p:nvGrpSpPr>
        <p:grpSpPr bwMode="auto">
          <a:xfrm>
            <a:off x="1703388" y="3213101"/>
            <a:ext cx="4032250" cy="2879725"/>
            <a:chOff x="2835" y="2115"/>
            <a:chExt cx="2540" cy="1814"/>
          </a:xfrm>
        </p:grpSpPr>
        <p:grpSp>
          <p:nvGrpSpPr>
            <p:cNvPr id="29703" name="Group 8">
              <a:extLst>
                <a:ext uri="{FF2B5EF4-FFF2-40B4-BE49-F238E27FC236}">
                  <a16:creationId xmlns:a16="http://schemas.microsoft.com/office/drawing/2014/main" id="{73046916-D477-AC45-9FFD-00C5AF1B6C38}"/>
                </a:ext>
              </a:extLst>
            </p:cNvPr>
            <p:cNvGrpSpPr>
              <a:grpSpLocks/>
            </p:cNvGrpSpPr>
            <p:nvPr/>
          </p:nvGrpSpPr>
          <p:grpSpPr bwMode="auto">
            <a:xfrm>
              <a:off x="2835" y="2568"/>
              <a:ext cx="2540" cy="1361"/>
              <a:chOff x="2835" y="2568"/>
              <a:chExt cx="2540" cy="1361"/>
            </a:xfrm>
          </p:grpSpPr>
          <p:sp>
            <p:nvSpPr>
              <p:cNvPr id="29705" name="Rectangle 9">
                <a:extLst>
                  <a:ext uri="{FF2B5EF4-FFF2-40B4-BE49-F238E27FC236}">
                    <a16:creationId xmlns:a16="http://schemas.microsoft.com/office/drawing/2014/main" id="{2CEE51B3-F092-A045-8646-CC50BCCC063C}"/>
                  </a:ext>
                </a:extLst>
              </p:cNvPr>
              <p:cNvSpPr>
                <a:spLocks noChangeArrowheads="1"/>
              </p:cNvSpPr>
              <p:nvPr/>
            </p:nvSpPr>
            <p:spPr bwMode="auto">
              <a:xfrm>
                <a:off x="3016" y="2568"/>
                <a:ext cx="2359" cy="1361"/>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6" name="Rectangle 10">
                <a:extLst>
                  <a:ext uri="{FF2B5EF4-FFF2-40B4-BE49-F238E27FC236}">
                    <a16:creationId xmlns:a16="http://schemas.microsoft.com/office/drawing/2014/main" id="{8BD60D5D-274F-1B43-9321-1A9F0EC6717F}"/>
                  </a:ext>
                </a:extLst>
              </p:cNvPr>
              <p:cNvSpPr>
                <a:spLocks noChangeArrowheads="1"/>
              </p:cNvSpPr>
              <p:nvPr/>
            </p:nvSpPr>
            <p:spPr bwMode="auto">
              <a:xfrm>
                <a:off x="2835" y="2659"/>
                <a:ext cx="2540"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  diff = 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diff &lt; 0 set a=a+1,  diff = diff + dx</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 diff = diff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
          <p:nvSpPr>
            <p:cNvPr id="29704" name="AutoShape 11">
              <a:extLst>
                <a:ext uri="{FF2B5EF4-FFF2-40B4-BE49-F238E27FC236}">
                  <a16:creationId xmlns:a16="http://schemas.microsoft.com/office/drawing/2014/main" id="{3A5665D4-2651-2A44-8411-C803F06D41F0}"/>
                </a:ext>
              </a:extLst>
            </p:cNvPr>
            <p:cNvSpPr>
              <a:spLocks noChangeArrowheads="1"/>
            </p:cNvSpPr>
            <p:nvPr/>
          </p:nvSpPr>
          <p:spPr bwMode="auto">
            <a:xfrm rot="5400000">
              <a:off x="3832" y="1985"/>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75503" name="Rectangle 15">
            <a:extLst>
              <a:ext uri="{FF2B5EF4-FFF2-40B4-BE49-F238E27FC236}">
                <a16:creationId xmlns:a16="http://schemas.microsoft.com/office/drawing/2014/main" id="{AB9992C8-E1B8-AA47-B5EF-21A7BC46006F}"/>
              </a:ext>
            </a:extLst>
          </p:cNvPr>
          <p:cNvSpPr>
            <a:spLocks noGrp="1" noChangeArrowheads="1"/>
          </p:cNvSpPr>
          <p:nvPr>
            <p:ph type="body" idx="4294967295"/>
          </p:nvPr>
        </p:nvSpPr>
        <p:spPr>
          <a:xfrm>
            <a:off x="5767388" y="908050"/>
            <a:ext cx="4578350" cy="2089150"/>
          </a:xfrm>
          <a:noFill/>
        </p:spPr>
        <p:txBody>
          <a:bodyPr/>
          <a:lstStyle/>
          <a:p>
            <a:pPr>
              <a:lnSpc>
                <a:spcPct val="90000"/>
              </a:lnSpc>
              <a:buFont typeface="Wingdings" pitchFamily="2" charset="2"/>
              <a:buNone/>
            </a:pPr>
            <a:r>
              <a:rPr lang="en-US" altLang="en-CN" sz="1600" u="sng"/>
              <a:t>Motivation</a:t>
            </a:r>
          </a:p>
          <a:p>
            <a:pPr>
              <a:lnSpc>
                <a:spcPct val="90000"/>
              </a:lnSpc>
            </a:pPr>
            <a:r>
              <a:rPr lang="en-US" altLang="en-CN" sz="1600"/>
              <a:t>When you draw polygons, e.g. in animation or video, you need to draw millions of lines</a:t>
            </a:r>
          </a:p>
          <a:p>
            <a:pPr>
              <a:lnSpc>
                <a:spcPct val="90000"/>
              </a:lnSpc>
            </a:pPr>
            <a:r>
              <a:rPr lang="en-US" altLang="en-CN" sz="1600"/>
              <a:t>Therefore, drawLine must be ultra fast</a:t>
            </a:r>
          </a:p>
          <a:p>
            <a:pPr>
              <a:lnSpc>
                <a:spcPct val="90000"/>
              </a:lnSpc>
            </a:pPr>
            <a:r>
              <a:rPr lang="en-US" altLang="en-CN" sz="1600"/>
              <a:t>Division is a very slow operation</a:t>
            </a:r>
          </a:p>
          <a:p>
            <a:pPr>
              <a:lnSpc>
                <a:spcPct val="90000"/>
              </a:lnSpc>
            </a:pPr>
            <a:r>
              <a:rPr lang="en-US" altLang="en-CN" sz="1600"/>
              <a:t>Addition is ultra fast (hardware based) </a:t>
            </a:r>
          </a:p>
        </p:txBody>
      </p:sp>
    </p:spTree>
    <p:extLst>
      <p:ext uri="{BB962C8B-B14F-4D97-AF65-F5344CB8AC3E}">
        <p14:creationId xmlns:p14="http://schemas.microsoft.com/office/powerpoint/2010/main" val="1257680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550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550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550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550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550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5491">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5491">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75491">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75491">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75491">
                                            <p:txEl>
                                              <p:pRg st="4" end="4"/>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75491">
                                            <p:txEl>
                                              <p:pRg st="5" end="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75491">
                                            <p:txEl>
                                              <p:pRg st="6" end="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75491">
                                            <p:txEl>
                                              <p:pRg st="7" end="7"/>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autoUpdateAnimBg="0"/>
      <p:bldP spid="575503"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D562161-C47D-7147-9D52-3ED262207DBD}"/>
              </a:ext>
            </a:extLst>
          </p:cNvPr>
          <p:cNvSpPr>
            <a:spLocks noGrp="1" noChangeArrowheads="1"/>
          </p:cNvSpPr>
          <p:nvPr>
            <p:ph type="title"/>
          </p:nvPr>
        </p:nvSpPr>
        <p:spPr/>
        <p:txBody>
          <a:bodyPr/>
          <a:lstStyle/>
          <a:p>
            <a:r>
              <a:rPr lang="en-US" altLang="en-CN"/>
              <a:t>Circle drawing</a:t>
            </a:r>
            <a:endParaRPr lang="en-US" altLang="en-CN" sz="1600" b="1">
              <a:solidFill>
                <a:srgbClr val="000099"/>
              </a:solidFill>
              <a:latin typeface="Courier New" panose="02070309020205020404" pitchFamily="49" charset="0"/>
              <a:cs typeface="Courier New" panose="02070309020205020404" pitchFamily="49" charset="0"/>
            </a:endParaRPr>
          </a:p>
        </p:txBody>
      </p:sp>
      <p:pic>
        <p:nvPicPr>
          <p:cNvPr id="805891" name="Picture 3" descr="Bouquet">
            <a:extLst>
              <a:ext uri="{FF2B5EF4-FFF2-40B4-BE49-F238E27FC236}">
                <a16:creationId xmlns:a16="http://schemas.microsoft.com/office/drawing/2014/main" id="{AFA363A2-0809-9044-BC15-2B1BBDA81F2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48000" y="4953001"/>
            <a:ext cx="6705600" cy="1401763"/>
          </a:xfrm>
          <a:prstGeom prst="rect">
            <a:avLst/>
          </a:prstGeom>
          <a:noFill/>
          <a:ln>
            <a:noFill/>
          </a:ln>
          <a:effectLst/>
          <a:extLst>
            <a:ext uri="{909E8E84-426E-40DD-AFC4-6F175D3DCCD1}">
              <a14:hiddenFill xmlns:a14="http://schemas.microsoft.com/office/drawing/2010/main">
                <a:blipFill dpi="0" rotWithShape="0">
                  <a:blip r:embed="rId4"/>
                  <a:srcRect l="25781" t="78305" r="25000" b="7527"/>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05892" name="Group 4">
            <a:extLst>
              <a:ext uri="{FF2B5EF4-FFF2-40B4-BE49-F238E27FC236}">
                <a16:creationId xmlns:a16="http://schemas.microsoft.com/office/drawing/2014/main" id="{91AC81AD-1055-2640-A321-04ED211530DF}"/>
              </a:ext>
            </a:extLst>
          </p:cNvPr>
          <p:cNvGrpSpPr>
            <a:grpSpLocks/>
          </p:cNvGrpSpPr>
          <p:nvPr/>
        </p:nvGrpSpPr>
        <p:grpSpPr bwMode="auto">
          <a:xfrm>
            <a:off x="2895601" y="762000"/>
            <a:ext cx="6227763" cy="3962400"/>
            <a:chOff x="864" y="480"/>
            <a:chExt cx="3923" cy="2496"/>
          </a:xfrm>
        </p:grpSpPr>
        <p:pic>
          <p:nvPicPr>
            <p:cNvPr id="30725" name="Picture 5" descr="Bouquet">
              <a:extLst>
                <a:ext uri="{FF2B5EF4-FFF2-40B4-BE49-F238E27FC236}">
                  <a16:creationId xmlns:a16="http://schemas.microsoft.com/office/drawing/2014/main" id="{8C8ADAAB-279F-0F4E-B148-DA8715B0309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44" y="480"/>
              <a:ext cx="3443" cy="2496"/>
            </a:xfrm>
            <a:prstGeom prst="rect">
              <a:avLst/>
            </a:prstGeom>
            <a:noFill/>
            <a:ln>
              <a:noFill/>
            </a:ln>
            <a:effectLst/>
            <a:extLst>
              <a:ext uri="{909E8E84-426E-40DD-AFC4-6F175D3DCCD1}">
                <a14:hiddenFill xmlns:a14="http://schemas.microsoft.com/office/drawing/2010/main">
                  <a:blipFill dpi="0" rotWithShape="0">
                    <a:blip r:embed="rId4"/>
                    <a:srcRect l="25781" t="24469" r="25000" b="2641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6" name="Rectangle 6">
              <a:extLst>
                <a:ext uri="{FF2B5EF4-FFF2-40B4-BE49-F238E27FC236}">
                  <a16:creationId xmlns:a16="http://schemas.microsoft.com/office/drawing/2014/main" id="{16A613B7-5414-9E43-BFE2-65E156AA19E6}"/>
                </a:ext>
              </a:extLst>
            </p:cNvPr>
            <p:cNvSpPr>
              <a:spLocks noChangeArrowheads="1"/>
            </p:cNvSpPr>
            <p:nvPr/>
          </p:nvSpPr>
          <p:spPr bwMode="auto">
            <a:xfrm>
              <a:off x="864" y="528"/>
              <a:ext cx="1104"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The screen origin (0,0)</a:t>
              </a:r>
              <a:b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br>
              <a: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is at the top left.</a:t>
              </a:r>
            </a:p>
          </p:txBody>
        </p:sp>
      </p:grpSp>
    </p:spTree>
    <p:extLst>
      <p:ext uri="{BB962C8B-B14F-4D97-AF65-F5344CB8AC3E}">
        <p14:creationId xmlns:p14="http://schemas.microsoft.com/office/powerpoint/2010/main" val="3060278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058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0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15C982B7-641F-9D49-9808-A5BB56AFE9FF}"/>
              </a:ext>
            </a:extLst>
          </p:cNvPr>
          <p:cNvSpPr>
            <a:spLocks noGrp="1" noChangeArrowheads="1"/>
          </p:cNvSpPr>
          <p:nvPr>
            <p:ph type="title"/>
          </p:nvPr>
        </p:nvSpPr>
        <p:spPr/>
        <p:txBody>
          <a:bodyPr/>
          <a:lstStyle/>
          <a:p>
            <a:r>
              <a:rPr lang="en-US" altLang="en-CN"/>
              <a:t>An anecdote about efficiency and design </a:t>
            </a:r>
            <a:endParaRPr lang="en-US" altLang="en-CN" sz="1400"/>
          </a:p>
        </p:txBody>
      </p:sp>
      <p:sp>
        <p:nvSpPr>
          <p:cNvPr id="807939" name="Text Box 3">
            <a:extLst>
              <a:ext uri="{FF2B5EF4-FFF2-40B4-BE49-F238E27FC236}">
                <a16:creationId xmlns:a16="http://schemas.microsoft.com/office/drawing/2014/main" id="{024309BC-290D-AE4F-A717-C206EB69B811}"/>
              </a:ext>
            </a:extLst>
          </p:cNvPr>
          <p:cNvSpPr txBox="1">
            <a:spLocks noChangeArrowheads="1"/>
          </p:cNvSpPr>
          <p:nvPr/>
        </p:nvSpPr>
        <p:spPr bwMode="auto">
          <a:xfrm>
            <a:off x="1676400" y="838200"/>
            <a:ext cx="5334000" cy="5638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360000" bIns="36000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Jobs obsessed about the look of what would appear on the screen. One day Bill Atkinson burst into his office all excited. He had just come up with a brilliant algorithm that could draw circles onscreen quickly. The math for making circles usually required calculating square roots, which the Motorola 68000 microprocessor didn’t support. But Atkinson did a workaround based on the fact that the sum of a sequence of odd numbers produces a sequence of perfect squares (e.g. 1 + 3 = 4, 1 + 3 + 5 = 9, etc.)</a:t>
            </a:r>
          </a:p>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When Atkinson fired up his demo, everyone was impressed except Jobs. “Well, circles are nice,” he said, “but how about drawing rectangles with rounded corners?”</a:t>
            </a:r>
          </a:p>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altLang="en-CN" sz="16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Steve Jobs</a:t>
            </a: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by Walter Isaacson, 2012) </a:t>
            </a:r>
          </a:p>
        </p:txBody>
      </p:sp>
      <p:grpSp>
        <p:nvGrpSpPr>
          <p:cNvPr id="32772" name="Group 4">
            <a:extLst>
              <a:ext uri="{FF2B5EF4-FFF2-40B4-BE49-F238E27FC236}">
                <a16:creationId xmlns:a16="http://schemas.microsoft.com/office/drawing/2014/main" id="{80FB3D40-5BEA-C241-B45D-4B497CF704E1}"/>
              </a:ext>
            </a:extLst>
          </p:cNvPr>
          <p:cNvGrpSpPr>
            <a:grpSpLocks/>
          </p:cNvGrpSpPr>
          <p:nvPr/>
        </p:nvGrpSpPr>
        <p:grpSpPr bwMode="auto">
          <a:xfrm>
            <a:off x="7824788" y="981076"/>
            <a:ext cx="2100262" cy="2752725"/>
            <a:chOff x="6300028" y="980403"/>
            <a:chExt cx="2101022" cy="2753397"/>
          </a:xfrm>
        </p:grpSpPr>
        <p:pic>
          <p:nvPicPr>
            <p:cNvPr id="31752" name="Picture 5" descr="http://www.blogography.com/photos9/iTunes5.jpg">
              <a:extLst>
                <a:ext uri="{FF2B5EF4-FFF2-40B4-BE49-F238E27FC236}">
                  <a16:creationId xmlns:a16="http://schemas.microsoft.com/office/drawing/2014/main" id="{09AB6B53-6515-664B-8507-876DD7BC9F7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08376" y="1192306"/>
              <a:ext cx="1892674" cy="254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3" name="Right Arrow 2">
              <a:extLst>
                <a:ext uri="{FF2B5EF4-FFF2-40B4-BE49-F238E27FC236}">
                  <a16:creationId xmlns:a16="http://schemas.microsoft.com/office/drawing/2014/main" id="{D8823979-FEAB-0442-8744-9C6104C00EF8}"/>
                </a:ext>
              </a:extLst>
            </p:cNvPr>
            <p:cNvSpPr>
              <a:spLocks noChangeArrowheads="1"/>
            </p:cNvSpPr>
            <p:nvPr/>
          </p:nvSpPr>
          <p:spPr bwMode="auto">
            <a:xfrm rot="2898961">
              <a:off x="6242878" y="1037553"/>
              <a:ext cx="419100" cy="304800"/>
            </a:xfrm>
            <a:prstGeom prst="rightArrow">
              <a:avLst>
                <a:gd name="adj1" fmla="val 50000"/>
                <a:gd name="adj2" fmla="val 50003"/>
              </a:avLst>
            </a:prstGeom>
            <a:solidFill>
              <a:srgbClr val="990000"/>
            </a:solidFill>
            <a:ln w="9525" algn="ctr">
              <a:solidFill>
                <a:schemeClr val="tx1"/>
              </a:solidFill>
              <a:round/>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grpSp>
      <p:grpSp>
        <p:nvGrpSpPr>
          <p:cNvPr id="32773" name="Group 5">
            <a:extLst>
              <a:ext uri="{FF2B5EF4-FFF2-40B4-BE49-F238E27FC236}">
                <a16:creationId xmlns:a16="http://schemas.microsoft.com/office/drawing/2014/main" id="{620CE389-4E4D-5B41-A186-4D6D62A192D6}"/>
              </a:ext>
            </a:extLst>
          </p:cNvPr>
          <p:cNvGrpSpPr>
            <a:grpSpLocks/>
          </p:cNvGrpSpPr>
          <p:nvPr/>
        </p:nvGrpSpPr>
        <p:grpSpPr bwMode="auto">
          <a:xfrm>
            <a:off x="7162801" y="3957638"/>
            <a:ext cx="3376613" cy="2222500"/>
            <a:chOff x="5791200" y="3958256"/>
            <a:chExt cx="3376379" cy="2221093"/>
          </a:xfrm>
        </p:grpSpPr>
        <p:pic>
          <p:nvPicPr>
            <p:cNvPr id="31750" name="Picture 2" descr="Bouquet">
              <a:extLst>
                <a:ext uri="{FF2B5EF4-FFF2-40B4-BE49-F238E27FC236}">
                  <a16:creationId xmlns:a16="http://schemas.microsoft.com/office/drawing/2014/main" id="{312802C2-E6EB-F144-BB26-F30B954814F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91200" y="3958256"/>
              <a:ext cx="3376379" cy="2137744"/>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51" name="Right Arrow 10">
              <a:extLst>
                <a:ext uri="{FF2B5EF4-FFF2-40B4-BE49-F238E27FC236}">
                  <a16:creationId xmlns:a16="http://schemas.microsoft.com/office/drawing/2014/main" id="{B14BE221-6423-994D-AFFE-FC1914891A83}"/>
                </a:ext>
              </a:extLst>
            </p:cNvPr>
            <p:cNvSpPr>
              <a:spLocks noChangeArrowheads="1"/>
            </p:cNvSpPr>
            <p:nvPr/>
          </p:nvSpPr>
          <p:spPr bwMode="auto">
            <a:xfrm rot="-6933861">
              <a:off x="6526733" y="5817399"/>
              <a:ext cx="419100" cy="304800"/>
            </a:xfrm>
            <a:prstGeom prst="rightArrow">
              <a:avLst>
                <a:gd name="adj1" fmla="val 50000"/>
                <a:gd name="adj2" fmla="val 50003"/>
              </a:avLst>
            </a:prstGeom>
            <a:solidFill>
              <a:srgbClr val="990000"/>
            </a:solidFill>
            <a:ln w="9525" algn="ctr">
              <a:solidFill>
                <a:schemeClr val="tx1"/>
              </a:solidFill>
              <a:round/>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grpSp>
    </p:spTree>
    <p:extLst>
      <p:ext uri="{BB962C8B-B14F-4D97-AF65-F5344CB8AC3E}">
        <p14:creationId xmlns:p14="http://schemas.microsoft.com/office/powerpoint/2010/main" val="35676232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079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0793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793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277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27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E75B7B4-D6CF-374B-BBC9-84922DCE4C0F}"/>
              </a:ext>
            </a:extLst>
          </p:cNvPr>
          <p:cNvSpPr>
            <a:spLocks noGrp="1" noChangeArrowheads="1"/>
          </p:cNvSpPr>
          <p:nvPr>
            <p:ph type="title"/>
          </p:nvPr>
        </p:nvSpPr>
        <p:spPr/>
        <p:txBody>
          <a:bodyPr/>
          <a:lstStyle/>
          <a:p>
            <a:r>
              <a:rPr lang="en-US" altLang="en-CN"/>
              <a:t>Jack revisited</a:t>
            </a:r>
          </a:p>
        </p:txBody>
      </p:sp>
      <p:sp>
        <p:nvSpPr>
          <p:cNvPr id="4099" name="Text Box 3">
            <a:extLst>
              <a:ext uri="{FF2B5EF4-FFF2-40B4-BE49-F238E27FC236}">
                <a16:creationId xmlns:a16="http://schemas.microsoft.com/office/drawing/2014/main" id="{CAADA417-0951-C84A-BF4B-9F800712FB87}"/>
              </a:ext>
            </a:extLst>
          </p:cNvPr>
          <p:cNvSpPr txBox="1">
            <a:spLocks noChangeArrowheads="1"/>
          </p:cNvSpPr>
          <p:nvPr/>
        </p:nvSpPr>
        <p:spPr bwMode="auto">
          <a:xfrm>
            <a:off x="2514600" y="762000"/>
            <a:ext cx="7010400" cy="5562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93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Computes the average of a sequence of integers.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class Main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function void main()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Array a;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int length;</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int i, sum;</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length = Keyboard.readInt(”How many numbers?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a = Array.new(length); // Constructs the array</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i = 0;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while (i &lt; length)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a[i] = Keyboard.readInt(”Enter the next number: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sum = sum + a[i];</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i = i + 1;</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Output.printString(”The average is: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Output.printInt(sum / length);</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Output.println();</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return;</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spcBef>
                <a:spcPct val="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29804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0018" name="Rectangle 2">
            <a:extLst>
              <a:ext uri="{FF2B5EF4-FFF2-40B4-BE49-F238E27FC236}">
                <a16:creationId xmlns:a16="http://schemas.microsoft.com/office/drawing/2014/main" id="{38F2E9E6-BFC2-AE43-B130-771757197B1E}"/>
              </a:ext>
            </a:extLst>
          </p:cNvPr>
          <p:cNvSpPr>
            <a:spLocks noGrp="1" noChangeArrowheads="1"/>
          </p:cNvSpPr>
          <p:nvPr>
            <p:ph type="body" idx="4294967295"/>
          </p:nvPr>
        </p:nvSpPr>
        <p:spPr>
          <a:xfrm>
            <a:off x="1771650" y="981076"/>
            <a:ext cx="8572500" cy="4968875"/>
          </a:xfrm>
          <a:noFill/>
        </p:spPr>
        <p:txBody>
          <a:bodyPr/>
          <a:lstStyle/>
          <a:p>
            <a:pPr>
              <a:spcBef>
                <a:spcPct val="100000"/>
              </a:spcBef>
            </a:pPr>
            <a:r>
              <a:rPr lang="en-US" altLang="en-CN" sz="1800"/>
              <a:t>To do vector graphics (e.g. display a PPT file), you have to draw polygons</a:t>
            </a:r>
          </a:p>
          <a:p>
            <a:pPr>
              <a:spcBef>
                <a:spcPct val="100000"/>
              </a:spcBef>
            </a:pPr>
            <a:r>
              <a:rPr lang="en-US" altLang="en-CN" sz="1800"/>
              <a:t>To draw polygons, you need to draw lines</a:t>
            </a:r>
          </a:p>
          <a:p>
            <a:pPr>
              <a:spcBef>
                <a:spcPct val="100000"/>
              </a:spcBef>
            </a:pPr>
            <a:r>
              <a:rPr lang="en-US" altLang="en-CN" sz="1800"/>
              <a:t>To draw lines, you need to divide</a:t>
            </a:r>
          </a:p>
          <a:p>
            <a:pPr>
              <a:spcBef>
                <a:spcPct val="100000"/>
              </a:spcBef>
            </a:pPr>
            <a:r>
              <a:rPr lang="en-US" altLang="en-CN" sz="1800"/>
              <a:t>Division can be</a:t>
            </a:r>
            <a:br>
              <a:rPr lang="en-US" altLang="en-CN" sz="1800"/>
            </a:br>
            <a:r>
              <a:rPr lang="en-US" altLang="en-CN" sz="1800"/>
              <a:t>re-expressed as multiplication</a:t>
            </a:r>
          </a:p>
          <a:p>
            <a:pPr>
              <a:spcBef>
                <a:spcPct val="100000"/>
              </a:spcBef>
            </a:pPr>
            <a:r>
              <a:rPr lang="en-US" altLang="en-CN" sz="1800"/>
              <a:t>Multiplication can be</a:t>
            </a:r>
            <a:br>
              <a:rPr lang="en-US" altLang="en-CN" sz="1800"/>
            </a:br>
            <a:r>
              <a:rPr lang="en-US" altLang="en-CN" sz="1800"/>
              <a:t>reduced to addition</a:t>
            </a:r>
          </a:p>
          <a:p>
            <a:pPr>
              <a:spcBef>
                <a:spcPct val="100000"/>
              </a:spcBef>
            </a:pPr>
            <a:r>
              <a:rPr lang="en-US" altLang="en-CN" sz="1800"/>
              <a:t>Addition is easy.</a:t>
            </a:r>
          </a:p>
          <a:p>
            <a:pPr>
              <a:spcBef>
                <a:spcPct val="100000"/>
              </a:spcBef>
            </a:pPr>
            <a:endParaRPr lang="en-US" altLang="en-CN" sz="1800"/>
          </a:p>
        </p:txBody>
      </p:sp>
      <p:sp>
        <p:nvSpPr>
          <p:cNvPr id="32771" name="Rectangle 3">
            <a:extLst>
              <a:ext uri="{FF2B5EF4-FFF2-40B4-BE49-F238E27FC236}">
                <a16:creationId xmlns:a16="http://schemas.microsoft.com/office/drawing/2014/main" id="{2CD9FFA6-5309-A243-BE49-07DC4FDFBCB8}"/>
              </a:ext>
            </a:extLst>
          </p:cNvPr>
          <p:cNvSpPr>
            <a:spLocks noGrp="1" noChangeArrowheads="1"/>
          </p:cNvSpPr>
          <p:nvPr>
            <p:ph type="title" idx="4294967295"/>
          </p:nvPr>
        </p:nvSpPr>
        <p:spPr>
          <a:noFill/>
        </p:spPr>
        <p:txBody>
          <a:bodyPr/>
          <a:lstStyle/>
          <a:p>
            <a:r>
              <a:rPr lang="en-US" altLang="en-CN"/>
              <a:t>To sum up (vector graphics)…</a:t>
            </a:r>
          </a:p>
        </p:txBody>
      </p:sp>
      <p:graphicFrame>
        <p:nvGraphicFramePr>
          <p:cNvPr id="2" name="Object 1">
            <a:extLst>
              <a:ext uri="{FF2B5EF4-FFF2-40B4-BE49-F238E27FC236}">
                <a16:creationId xmlns:a16="http://schemas.microsoft.com/office/drawing/2014/main" id="{9CA75444-7FDE-ED4B-B46A-A18B91EBD845}"/>
              </a:ext>
            </a:extLst>
          </p:cNvPr>
          <p:cNvGraphicFramePr>
            <a:graphicFrameLocks/>
          </p:cNvGraphicFramePr>
          <p:nvPr/>
        </p:nvGraphicFramePr>
        <p:xfrm>
          <a:off x="6324601" y="2514601"/>
          <a:ext cx="3922713" cy="2746375"/>
        </p:xfrm>
        <a:graphic>
          <a:graphicData uri="http://schemas.openxmlformats.org/presentationml/2006/ole">
            <mc:AlternateContent xmlns:mc="http://schemas.openxmlformats.org/markup-compatibility/2006">
              <mc:Choice xmlns:v="urn:schemas-microsoft-com:vml" Requires="v">
                <p:oleObj spid="_x0000_s944149" name="Clip" r:id="rId4" imgW="23037800" imgH="18135600" progId="MS_ClipArt_Gallery.5">
                  <p:embed/>
                </p:oleObj>
              </mc:Choice>
              <mc:Fallback>
                <p:oleObj name="Clip" r:id="rId4" imgW="23037800" imgH="18135600" progId="MS_ClipArt_Gallery.5">
                  <p:embed/>
                  <p:pic>
                    <p:nvPicPr>
                      <p:cNvPr id="2" name="Object 1">
                        <a:extLst>
                          <a:ext uri="{FF2B5EF4-FFF2-40B4-BE49-F238E27FC236}">
                            <a16:creationId xmlns:a16="http://schemas.microsoft.com/office/drawing/2014/main" id="{9CA75444-7FDE-ED4B-B46A-A18B91EBD845}"/>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1" y="2514601"/>
                        <a:ext cx="3922713"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923100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470018">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70018">
                                            <p:txEl>
                                              <p:pRg st="1" end="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70018">
                                            <p:txEl>
                                              <p:pRg st="2" end="2"/>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70018">
                                            <p:txEl>
                                              <p:pRg st="3" end="3"/>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70018">
                                            <p:txEl>
                                              <p:pRg st="4" end="4"/>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4700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EAAB280C-2DAD-3242-9A7E-ACAB6C2B0A7D}"/>
              </a:ext>
            </a:extLst>
          </p:cNvPr>
          <p:cNvSpPr>
            <a:spLocks noGrp="1" noChangeArrowheads="1"/>
          </p:cNvSpPr>
          <p:nvPr>
            <p:ph type="title"/>
          </p:nvPr>
        </p:nvSpPr>
        <p:spPr/>
        <p:txBody>
          <a:bodyPr/>
          <a:lstStyle/>
          <a:p>
            <a:r>
              <a:rPr lang="en-US" altLang="en-CN"/>
              <a:t>Character output primitives </a:t>
            </a:r>
            <a:r>
              <a:rPr lang="en-US" altLang="en-CN" sz="1400"/>
              <a:t>(</a:t>
            </a:r>
            <a:r>
              <a:rPr lang="en-US" altLang="en-CN" sz="1600"/>
              <a:t>in the Jack OS</a:t>
            </a:r>
            <a:r>
              <a:rPr lang="en-US" altLang="en-CN" sz="1400"/>
              <a:t>)</a:t>
            </a:r>
          </a:p>
        </p:txBody>
      </p:sp>
      <p:sp>
        <p:nvSpPr>
          <p:cNvPr id="807939" name="Text Box 3">
            <a:extLst>
              <a:ext uri="{FF2B5EF4-FFF2-40B4-BE49-F238E27FC236}">
                <a16:creationId xmlns:a16="http://schemas.microsoft.com/office/drawing/2014/main" id="{9E353C74-05FA-4948-BD3C-CA94105BD386}"/>
              </a:ext>
            </a:extLst>
          </p:cNvPr>
          <p:cNvSpPr txBox="1">
            <a:spLocks noChangeArrowheads="1"/>
          </p:cNvSpPr>
          <p:nvPr/>
        </p:nvSpPr>
        <p:spPr bwMode="auto">
          <a:xfrm>
            <a:off x="2566988" y="1782763"/>
            <a:ext cx="5105400" cy="3733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Output</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moveCursor</a:t>
            </a:r>
            <a:r>
              <a:rPr lang="en-US" altLang="en-CN" sz="1400" b="1">
                <a:solidFill>
                  <a:srgbClr val="000000"/>
                </a:solidFill>
                <a:latin typeface="Courier New" panose="02070309020205020404" pitchFamily="49" charset="0"/>
                <a:cs typeface="Courier New" panose="02070309020205020404" pitchFamily="49" charset="0"/>
              </a:rPr>
              <a:t>(int i, int j)</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printChar</a:t>
            </a:r>
            <a:r>
              <a:rPr lang="en-US" altLang="en-CN" sz="1400" b="1" u="sng">
                <a:solidFill>
                  <a:srgbClr val="000000"/>
                </a:solidFill>
                <a:latin typeface="Courier New" panose="02070309020205020404" pitchFamily="49" charset="0"/>
                <a:cs typeface="Courier New" panose="02070309020205020404" pitchFamily="49" charset="0"/>
              </a:rPr>
              <a:t>(char c)</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printString</a:t>
            </a:r>
            <a:r>
              <a:rPr lang="en-US" altLang="en-CN" sz="1400" b="1">
                <a:solidFill>
                  <a:srgbClr val="000000"/>
                </a:solidFill>
                <a:latin typeface="Courier New" panose="02070309020205020404" pitchFamily="49" charset="0"/>
                <a:cs typeface="Courier New" panose="02070309020205020404" pitchFamily="49" charset="0"/>
              </a:rPr>
              <a:t>(String s)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printInt</a:t>
            </a:r>
            <a:r>
              <a:rPr lang="en-US" altLang="en-CN" sz="1400" b="1">
                <a:solidFill>
                  <a:srgbClr val="000000"/>
                </a:solidFill>
                <a:latin typeface="Courier New" panose="02070309020205020404" pitchFamily="49" charset="0"/>
                <a:cs typeface="Courier New" panose="02070309020205020404" pitchFamily="49" charset="0"/>
              </a:rPr>
              <a:t>(int i)</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println</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backSpace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grpSp>
        <p:nvGrpSpPr>
          <p:cNvPr id="33796" name="Group 4">
            <a:extLst>
              <a:ext uri="{FF2B5EF4-FFF2-40B4-BE49-F238E27FC236}">
                <a16:creationId xmlns:a16="http://schemas.microsoft.com/office/drawing/2014/main" id="{C21FFAF0-69F2-E740-8620-66EF48216329}"/>
              </a:ext>
            </a:extLst>
          </p:cNvPr>
          <p:cNvGrpSpPr>
            <a:grpSpLocks/>
          </p:cNvGrpSpPr>
          <p:nvPr/>
        </p:nvGrpSpPr>
        <p:grpSpPr bwMode="auto">
          <a:xfrm>
            <a:off x="7608888" y="188913"/>
            <a:ext cx="2830512" cy="2095500"/>
            <a:chOff x="3833" y="119"/>
            <a:chExt cx="1783" cy="1320"/>
          </a:xfrm>
        </p:grpSpPr>
        <p:sp>
          <p:nvSpPr>
            <p:cNvPr id="33797" name="Text Box 5">
              <a:extLst>
                <a:ext uri="{FF2B5EF4-FFF2-40B4-BE49-F238E27FC236}">
                  <a16:creationId xmlns:a16="http://schemas.microsoft.com/office/drawing/2014/main" id="{2124CA0F-4187-3744-8A2A-A38C92332AE4}"/>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33798" name="Text Box 6">
              <a:extLst>
                <a:ext uri="{FF2B5EF4-FFF2-40B4-BE49-F238E27FC236}">
                  <a16:creationId xmlns:a16="http://schemas.microsoft.com/office/drawing/2014/main" id="{2886FED0-9D7F-CA47-94F7-13942EF715A4}"/>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33799" name="Text Box 7">
              <a:extLst>
                <a:ext uri="{FF2B5EF4-FFF2-40B4-BE49-F238E27FC236}">
                  <a16:creationId xmlns:a16="http://schemas.microsoft.com/office/drawing/2014/main" id="{3CE27D50-3661-3647-9EDA-E06C21E5BB30}"/>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33800" name="Text Box 8">
              <a:extLst>
                <a:ext uri="{FF2B5EF4-FFF2-40B4-BE49-F238E27FC236}">
                  <a16:creationId xmlns:a16="http://schemas.microsoft.com/office/drawing/2014/main" id="{D040F94C-B41D-1C48-8EAE-D99EA6922324}"/>
                </a:ext>
              </a:extLst>
            </p:cNvPr>
            <p:cNvSpPr txBox="1">
              <a:spLocks noChangeArrowheads="1"/>
            </p:cNvSpPr>
            <p:nvPr/>
          </p:nvSpPr>
          <p:spPr bwMode="auto">
            <a:xfrm>
              <a:off x="4241" y="527"/>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33801" name="Text Box 9">
              <a:extLst>
                <a:ext uri="{FF2B5EF4-FFF2-40B4-BE49-F238E27FC236}">
                  <a16:creationId xmlns:a16="http://schemas.microsoft.com/office/drawing/2014/main" id="{33ACE8AE-40DC-AF4A-B4F2-6D1EBC479646}"/>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33802" name="Text Box 10">
              <a:extLst>
                <a:ext uri="{FF2B5EF4-FFF2-40B4-BE49-F238E27FC236}">
                  <a16:creationId xmlns:a16="http://schemas.microsoft.com/office/drawing/2014/main" id="{1077D44C-8CFB-554E-99C5-8314134B56ED}"/>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33803" name="Text Box 11">
              <a:extLst>
                <a:ext uri="{FF2B5EF4-FFF2-40B4-BE49-F238E27FC236}">
                  <a16:creationId xmlns:a16="http://schemas.microsoft.com/office/drawing/2014/main" id="{46B5C170-7E07-6B46-B990-B85AB0B240C4}"/>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33804" name="Text Box 12">
              <a:extLst>
                <a:ext uri="{FF2B5EF4-FFF2-40B4-BE49-F238E27FC236}">
                  <a16:creationId xmlns:a16="http://schemas.microsoft.com/office/drawing/2014/main" id="{4B8B8527-94A2-5E45-88B8-3371093BD6D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0913088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07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939"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4011832-BEA7-7442-9BD7-EC5209A35B07}"/>
              </a:ext>
            </a:extLst>
          </p:cNvPr>
          <p:cNvSpPr>
            <a:spLocks noGrp="1" noChangeArrowheads="1"/>
          </p:cNvSpPr>
          <p:nvPr>
            <p:ph type="title"/>
          </p:nvPr>
        </p:nvSpPr>
        <p:spPr/>
        <p:txBody>
          <a:bodyPr/>
          <a:lstStyle/>
          <a:p>
            <a:r>
              <a:rPr lang="en-US" altLang="en-CN"/>
              <a:t>Character output</a:t>
            </a:r>
          </a:p>
        </p:txBody>
      </p:sp>
      <p:sp>
        <p:nvSpPr>
          <p:cNvPr id="34819" name="Rectangle 3">
            <a:extLst>
              <a:ext uri="{FF2B5EF4-FFF2-40B4-BE49-F238E27FC236}">
                <a16:creationId xmlns:a16="http://schemas.microsoft.com/office/drawing/2014/main" id="{A59327AC-2EE4-C84A-8DE4-D863B3D76453}"/>
              </a:ext>
            </a:extLst>
          </p:cNvPr>
          <p:cNvSpPr>
            <a:spLocks noGrp="1" noChangeArrowheads="1"/>
          </p:cNvSpPr>
          <p:nvPr>
            <p:ph type="body" idx="1"/>
          </p:nvPr>
        </p:nvSpPr>
        <p:spPr>
          <a:xfrm>
            <a:off x="1752600" y="981075"/>
            <a:ext cx="8915400" cy="2362200"/>
          </a:xfrm>
        </p:spPr>
        <p:txBody>
          <a:bodyPr/>
          <a:lstStyle/>
          <a:p>
            <a:r>
              <a:rPr lang="en-US" altLang="en-CN" sz="1800"/>
              <a:t>Given display: a physical screen, say 256 rows by 512 columns</a:t>
            </a:r>
          </a:p>
          <a:p>
            <a:r>
              <a:rPr lang="en-US" altLang="en-CN" sz="1800"/>
              <a:t>We can allocate an 11 by 8 grid for each character</a:t>
            </a:r>
          </a:p>
          <a:p>
            <a:r>
              <a:rPr lang="en-US" altLang="en-CN" sz="1800"/>
              <a:t>Hence, our output package should manage a 23 lines by 64 characters screen</a:t>
            </a:r>
          </a:p>
          <a:p>
            <a:r>
              <a:rPr lang="en-US" altLang="en-CN" sz="1800"/>
              <a:t>Font: each displayable character must have an agreed-upon  bitmap</a:t>
            </a:r>
          </a:p>
          <a:p>
            <a:r>
              <a:rPr lang="en-US" altLang="en-CN" sz="1800"/>
              <a:t>In addition, we have to manage a “cursor”.</a:t>
            </a:r>
          </a:p>
        </p:txBody>
      </p:sp>
      <p:pic>
        <p:nvPicPr>
          <p:cNvPr id="34820" name="Picture 4" descr="Bouquet">
            <a:extLst>
              <a:ext uri="{FF2B5EF4-FFF2-40B4-BE49-F238E27FC236}">
                <a16:creationId xmlns:a16="http://schemas.microsoft.com/office/drawing/2014/main" id="{C1DEE91B-C482-594F-B35F-40AF02A7F65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67200" y="3429001"/>
            <a:ext cx="2514600" cy="2733675"/>
          </a:xfrm>
          <a:prstGeom prst="rect">
            <a:avLst/>
          </a:prstGeom>
          <a:noFill/>
          <a:ln>
            <a:noFill/>
          </a:ln>
          <a:effectLst/>
          <a:extLst>
            <a:ext uri="{909E8E84-426E-40DD-AFC4-6F175D3DCCD1}">
              <a14:hiddenFill xmlns:a14="http://schemas.microsoft.com/office/drawing/2010/main">
                <a:blipFill dpi="0" rotWithShape="0">
                  <a:blip r:embed="rId4"/>
                  <a:srcRect l="38281" t="30208" r="36719" b="40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1175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a:extLst>
              <a:ext uri="{FF2B5EF4-FFF2-40B4-BE49-F238E27FC236}">
                <a16:creationId xmlns:a16="http://schemas.microsoft.com/office/drawing/2014/main" id="{B28A60F5-4E84-D142-BFCA-39C674DB3970}"/>
              </a:ext>
            </a:extLst>
          </p:cNvPr>
          <p:cNvSpPr txBox="1">
            <a:spLocks noChangeArrowheads="1"/>
          </p:cNvSpPr>
          <p:nvPr/>
        </p:nvSpPr>
        <p:spPr bwMode="auto">
          <a:xfrm>
            <a:off x="1774826" y="762001"/>
            <a:ext cx="7273925" cy="3603625"/>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93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class Output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static Array charMaps;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function void initMap()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charMaps = Array.new(127);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Assign a bitmap for each character</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Output.create(32,0,0,0,0,0,0,0,0,0,0,0);          // space</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Output.create(33,12,30,30,30,12,12,0,12,12,0,0);  //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Output.create(34,54,54,20,0,0,0,0,0,0,0,0);       //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Output.create(35,0,18,18,63,18,18,63,18,18,0,0);  //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Output.create(48,12,30,51,51,51,51,51,30,12,0,0); // 0</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Output.create(49,12,14,15,12,12,12,12,12,63,0,0); // 1</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Output.create(50,30,51,48,24,12,6,3,51,63,0,0);   // 2</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Output.create(65,0,0,0,0,0,0,0,0,0,0,0);          // A ** TO BE FILLED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Output.create(66,31,51,51,51,31,51,51,51,31,0,0); // B</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Output.create(67,28,54,35,3,3,3,35,54,28,0,0);    // C</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return;</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a:t>
            </a:r>
          </a:p>
        </p:txBody>
      </p:sp>
      <p:sp>
        <p:nvSpPr>
          <p:cNvPr id="35843" name="Rectangle 3">
            <a:extLst>
              <a:ext uri="{FF2B5EF4-FFF2-40B4-BE49-F238E27FC236}">
                <a16:creationId xmlns:a16="http://schemas.microsoft.com/office/drawing/2014/main" id="{28C5092A-44A2-E24D-BE42-1F26410C616C}"/>
              </a:ext>
            </a:extLst>
          </p:cNvPr>
          <p:cNvSpPr>
            <a:spLocks noGrp="1" noChangeArrowheads="1"/>
          </p:cNvSpPr>
          <p:nvPr>
            <p:ph type="title"/>
          </p:nvPr>
        </p:nvSpPr>
        <p:spPr>
          <a:noFill/>
        </p:spPr>
        <p:txBody>
          <a:bodyPr/>
          <a:lstStyle/>
          <a:p>
            <a:r>
              <a:rPr lang="en-US" altLang="en-CN"/>
              <a:t>Font implementation </a:t>
            </a:r>
            <a:r>
              <a:rPr lang="en-US" altLang="en-CN" sz="1400"/>
              <a:t>(</a:t>
            </a:r>
            <a:r>
              <a:rPr lang="en-US" altLang="en-CN" sz="1600"/>
              <a:t>in the Jack OS</a:t>
            </a:r>
            <a:r>
              <a:rPr lang="en-US" altLang="en-CN" sz="1400"/>
              <a:t>)</a:t>
            </a:r>
          </a:p>
        </p:txBody>
      </p:sp>
      <p:sp>
        <p:nvSpPr>
          <p:cNvPr id="35844" name="Text Box 4">
            <a:extLst>
              <a:ext uri="{FF2B5EF4-FFF2-40B4-BE49-F238E27FC236}">
                <a16:creationId xmlns:a16="http://schemas.microsoft.com/office/drawing/2014/main" id="{0A59542A-46CE-EF4B-89E2-E84B9192D8EA}"/>
              </a:ext>
            </a:extLst>
          </p:cNvPr>
          <p:cNvSpPr txBox="1">
            <a:spLocks noChangeArrowheads="1"/>
          </p:cNvSpPr>
          <p:nvPr/>
        </p:nvSpPr>
        <p:spPr bwMode="auto">
          <a:xfrm>
            <a:off x="4727576" y="3933825"/>
            <a:ext cx="5472113" cy="252095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93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Creates a character map array</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create(int index, int a, int b, int c, int d, int e,</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int f, int g, int h, int i, int j, int k)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Array map;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map = Array.new(11);</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charMaps[index] = map;</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map[0] = a;</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map[1] = b;</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map[2] = c;</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map[10] = k;</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return; } </a:t>
            </a:r>
          </a:p>
        </p:txBody>
      </p:sp>
    </p:spTree>
    <p:extLst>
      <p:ext uri="{BB962C8B-B14F-4D97-AF65-F5344CB8AC3E}">
        <p14:creationId xmlns:p14="http://schemas.microsoft.com/office/powerpoint/2010/main" val="3744308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19B758C7-0236-8B49-BB6C-F55E82C2A5A6}"/>
              </a:ext>
            </a:extLst>
          </p:cNvPr>
          <p:cNvSpPr>
            <a:spLocks noGrp="1" noChangeArrowheads="1"/>
          </p:cNvSpPr>
          <p:nvPr>
            <p:ph type="title"/>
          </p:nvPr>
        </p:nvSpPr>
        <p:spPr/>
        <p:txBody>
          <a:bodyPr/>
          <a:lstStyle/>
          <a:p>
            <a:r>
              <a:rPr lang="en-US" altLang="en-CN"/>
              <a:t>Keyboard primitives </a:t>
            </a:r>
            <a:r>
              <a:rPr lang="en-US" altLang="en-CN" sz="1400"/>
              <a:t>(</a:t>
            </a:r>
            <a:r>
              <a:rPr lang="en-US" altLang="en-CN" sz="1600"/>
              <a:t>in the Jack OS</a:t>
            </a:r>
            <a:r>
              <a:rPr lang="en-US" altLang="en-CN" sz="1400"/>
              <a:t>)</a:t>
            </a:r>
          </a:p>
        </p:txBody>
      </p:sp>
      <p:sp>
        <p:nvSpPr>
          <p:cNvPr id="814083" name="Text Box 3">
            <a:extLst>
              <a:ext uri="{FF2B5EF4-FFF2-40B4-BE49-F238E27FC236}">
                <a16:creationId xmlns:a16="http://schemas.microsoft.com/office/drawing/2014/main" id="{4A863F5E-F884-244E-A1F6-3A166057C1AF}"/>
              </a:ext>
            </a:extLst>
          </p:cNvPr>
          <p:cNvSpPr txBox="1">
            <a:spLocks noChangeArrowheads="1"/>
          </p:cNvSpPr>
          <p:nvPr/>
        </p:nvSpPr>
        <p:spPr bwMode="auto">
          <a:xfrm>
            <a:off x="2927350" y="2133600"/>
            <a:ext cx="5715000" cy="27432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Keyboard</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char </a:t>
            </a:r>
            <a:r>
              <a:rPr lang="en-US" altLang="en-CN" sz="1400" b="1" u="sng">
                <a:solidFill>
                  <a:srgbClr val="990000"/>
                </a:solidFill>
                <a:latin typeface="Courier New" panose="02070309020205020404" pitchFamily="49" charset="0"/>
                <a:cs typeface="Courier New" panose="02070309020205020404" pitchFamily="49" charset="0"/>
              </a:rPr>
              <a:t>keyPressed</a:t>
            </a:r>
            <a:r>
              <a:rPr lang="en-US" altLang="en-CN" sz="1400" b="1" u="sng">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char </a:t>
            </a:r>
            <a:r>
              <a:rPr lang="en-US" altLang="en-CN" sz="1400" b="1" u="sng">
                <a:solidFill>
                  <a:srgbClr val="990000"/>
                </a:solidFill>
                <a:latin typeface="Courier New" panose="02070309020205020404" pitchFamily="49" charset="0"/>
                <a:cs typeface="Courier New" panose="02070309020205020404" pitchFamily="49" charset="0"/>
              </a:rPr>
              <a:t>readChar</a:t>
            </a:r>
            <a:r>
              <a:rPr lang="en-US" altLang="en-CN" sz="1400" b="1" u="sng">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String </a:t>
            </a:r>
            <a:r>
              <a:rPr lang="en-US" altLang="en-CN" sz="1400" b="1" u="sng">
                <a:solidFill>
                  <a:srgbClr val="990000"/>
                </a:solidFill>
                <a:latin typeface="Courier New" panose="02070309020205020404" pitchFamily="49" charset="0"/>
                <a:cs typeface="Courier New" panose="02070309020205020404" pitchFamily="49" charset="0"/>
              </a:rPr>
              <a:t>readLine</a:t>
            </a:r>
            <a:r>
              <a:rPr lang="en-US" altLang="en-CN" sz="1400" b="1" u="sng">
                <a:solidFill>
                  <a:srgbClr val="000000"/>
                </a:solidFill>
                <a:latin typeface="Courier New" panose="02070309020205020404" pitchFamily="49" charset="0"/>
                <a:cs typeface="Courier New" panose="02070309020205020404" pitchFamily="49" charset="0"/>
              </a:rPr>
              <a:t>(String message)</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readInt</a:t>
            </a:r>
            <a:r>
              <a:rPr lang="en-US" altLang="en-CN" sz="1400" b="1">
                <a:solidFill>
                  <a:srgbClr val="000000"/>
                </a:solidFill>
                <a:latin typeface="Courier New" panose="02070309020205020404" pitchFamily="49" charset="0"/>
                <a:cs typeface="Courier New" panose="02070309020205020404" pitchFamily="49" charset="0"/>
              </a:rPr>
              <a:t>(String message)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grpSp>
        <p:nvGrpSpPr>
          <p:cNvPr id="36868" name="Group 4">
            <a:extLst>
              <a:ext uri="{FF2B5EF4-FFF2-40B4-BE49-F238E27FC236}">
                <a16:creationId xmlns:a16="http://schemas.microsoft.com/office/drawing/2014/main" id="{0A895B9F-2DD4-6446-9848-17E8C3271D9A}"/>
              </a:ext>
            </a:extLst>
          </p:cNvPr>
          <p:cNvGrpSpPr>
            <a:grpSpLocks/>
          </p:cNvGrpSpPr>
          <p:nvPr/>
        </p:nvGrpSpPr>
        <p:grpSpPr bwMode="auto">
          <a:xfrm>
            <a:off x="7608888" y="188913"/>
            <a:ext cx="2830512" cy="2095500"/>
            <a:chOff x="3833" y="119"/>
            <a:chExt cx="1783" cy="1320"/>
          </a:xfrm>
        </p:grpSpPr>
        <p:sp>
          <p:nvSpPr>
            <p:cNvPr id="36869" name="Text Box 5">
              <a:extLst>
                <a:ext uri="{FF2B5EF4-FFF2-40B4-BE49-F238E27FC236}">
                  <a16:creationId xmlns:a16="http://schemas.microsoft.com/office/drawing/2014/main" id="{06277521-504C-104F-812A-A4699557CC81}"/>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36870" name="Text Box 6">
              <a:extLst>
                <a:ext uri="{FF2B5EF4-FFF2-40B4-BE49-F238E27FC236}">
                  <a16:creationId xmlns:a16="http://schemas.microsoft.com/office/drawing/2014/main" id="{2BE74020-F069-364F-A980-70EF9141D5D0}"/>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36871" name="Text Box 7">
              <a:extLst>
                <a:ext uri="{FF2B5EF4-FFF2-40B4-BE49-F238E27FC236}">
                  <a16:creationId xmlns:a16="http://schemas.microsoft.com/office/drawing/2014/main" id="{1B12116A-581C-A049-94D1-CAC56BC66C46}"/>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36872" name="Text Box 8">
              <a:extLst>
                <a:ext uri="{FF2B5EF4-FFF2-40B4-BE49-F238E27FC236}">
                  <a16:creationId xmlns:a16="http://schemas.microsoft.com/office/drawing/2014/main" id="{76DD025F-BDA4-A847-88FB-C62A35950EDE}"/>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36873" name="Text Box 9">
              <a:extLst>
                <a:ext uri="{FF2B5EF4-FFF2-40B4-BE49-F238E27FC236}">
                  <a16:creationId xmlns:a16="http://schemas.microsoft.com/office/drawing/2014/main" id="{04CF3589-CE85-454C-B187-B90A2494A6C6}"/>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36874" name="Text Box 10">
              <a:extLst>
                <a:ext uri="{FF2B5EF4-FFF2-40B4-BE49-F238E27FC236}">
                  <a16:creationId xmlns:a16="http://schemas.microsoft.com/office/drawing/2014/main" id="{07907067-C8B3-994A-8993-74A9C1535667}"/>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36875" name="Text Box 11">
              <a:extLst>
                <a:ext uri="{FF2B5EF4-FFF2-40B4-BE49-F238E27FC236}">
                  <a16:creationId xmlns:a16="http://schemas.microsoft.com/office/drawing/2014/main" id="{763A9582-BE78-724D-8CB8-0B908CF2C848}"/>
                </a:ext>
              </a:extLst>
            </p:cNvPr>
            <p:cNvSpPr txBox="1">
              <a:spLocks noChangeArrowheads="1"/>
            </p:cNvSpPr>
            <p:nvPr/>
          </p:nvSpPr>
          <p:spPr bwMode="auto">
            <a:xfrm>
              <a:off x="4649" y="935"/>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36876" name="Text Box 12">
              <a:extLst>
                <a:ext uri="{FF2B5EF4-FFF2-40B4-BE49-F238E27FC236}">
                  <a16:creationId xmlns:a16="http://schemas.microsoft.com/office/drawing/2014/main" id="{FE6A316D-A86C-6146-B121-15C3E200D2FD}"/>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4376479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4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4083"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CA465B9F-95F9-214B-9D71-B284DF03E6EE}"/>
              </a:ext>
            </a:extLst>
          </p:cNvPr>
          <p:cNvSpPr>
            <a:spLocks noGrp="1" noChangeArrowheads="1"/>
          </p:cNvSpPr>
          <p:nvPr>
            <p:ph type="title"/>
          </p:nvPr>
        </p:nvSpPr>
        <p:spPr/>
        <p:txBody>
          <a:bodyPr/>
          <a:lstStyle/>
          <a:p>
            <a:r>
              <a:rPr lang="en-US" altLang="en-CN"/>
              <a:t>Keyboard input</a:t>
            </a:r>
          </a:p>
        </p:txBody>
      </p:sp>
      <p:pic>
        <p:nvPicPr>
          <p:cNvPr id="816131" name="Picture 3" descr="Bouquet">
            <a:extLst>
              <a:ext uri="{FF2B5EF4-FFF2-40B4-BE49-F238E27FC236}">
                <a16:creationId xmlns:a16="http://schemas.microsoft.com/office/drawing/2014/main" id="{C412336D-2B91-FB44-B2B7-E757BB6CE13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48000" y="990601"/>
            <a:ext cx="5562600" cy="2157413"/>
          </a:xfrm>
          <a:prstGeom prst="rect">
            <a:avLst/>
          </a:prstGeom>
          <a:noFill/>
          <a:ln>
            <a:noFill/>
          </a:ln>
          <a:effectLst/>
          <a:extLst>
            <a:ext uri="{909E8E84-426E-40DD-AFC4-6F175D3DCCD1}">
              <a14:hiddenFill xmlns:a14="http://schemas.microsoft.com/office/drawing/2010/main">
                <a:blipFill dpi="0" rotWithShape="0">
                  <a:blip r:embed="rId4"/>
                  <a:srcRect l="30469" t="48387" r="31250"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6132" name="Rectangle 4">
            <a:extLst>
              <a:ext uri="{FF2B5EF4-FFF2-40B4-BE49-F238E27FC236}">
                <a16:creationId xmlns:a16="http://schemas.microsoft.com/office/drawing/2014/main" id="{DACA9980-994D-8646-A558-BED342F8977F}"/>
              </a:ext>
            </a:extLst>
          </p:cNvPr>
          <p:cNvSpPr>
            <a:spLocks noGrp="1" noChangeArrowheads="1"/>
          </p:cNvSpPr>
          <p:nvPr>
            <p:ph type="body" idx="1"/>
          </p:nvPr>
        </p:nvSpPr>
        <p:spPr>
          <a:xfrm>
            <a:off x="2135188" y="3716338"/>
            <a:ext cx="7720012" cy="2362200"/>
          </a:xfrm>
          <a:noFill/>
        </p:spPr>
        <p:txBody>
          <a:bodyPr/>
          <a:lstStyle/>
          <a:p>
            <a:r>
              <a:rPr lang="en-US" altLang="en-CN" sz="1800"/>
              <a:t>If the RAM address of the keyboard’s memory map is known,</a:t>
            </a:r>
            <a:br>
              <a:rPr lang="en-US" altLang="en-CN" sz="1800"/>
            </a:br>
            <a:r>
              <a:rPr lang="en-US" altLang="en-CN" sz="1800"/>
              <a:t>the above logic can be implemented using a peek function</a:t>
            </a:r>
          </a:p>
          <a:p>
            <a:r>
              <a:rPr lang="en-US" altLang="en-CN" sz="1800"/>
              <a:t>Problem I: the elapsed time between a “key press” and key release” events is unpredictable</a:t>
            </a:r>
          </a:p>
          <a:p>
            <a:r>
              <a:rPr lang="en-US" altLang="en-CN" sz="1800"/>
              <a:t>Problem II: when pressing a key, the user should get some visible feedback (cursor, echo, ...).</a:t>
            </a:r>
            <a:endParaRPr lang="en-US" altLang="en-CN" sz="1800" u="sng"/>
          </a:p>
        </p:txBody>
      </p:sp>
    </p:spTree>
    <p:extLst>
      <p:ext uri="{BB962C8B-B14F-4D97-AF65-F5344CB8AC3E}">
        <p14:creationId xmlns:p14="http://schemas.microsoft.com/office/powerpoint/2010/main" val="7794754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161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613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16132">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61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32"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C9CFFD4-009A-824E-97E0-C53E2210B5D1}"/>
              </a:ext>
            </a:extLst>
          </p:cNvPr>
          <p:cNvSpPr>
            <a:spLocks noGrp="1" noChangeArrowheads="1"/>
          </p:cNvSpPr>
          <p:nvPr>
            <p:ph type="title"/>
          </p:nvPr>
        </p:nvSpPr>
        <p:spPr/>
        <p:txBody>
          <a:bodyPr/>
          <a:lstStyle/>
          <a:p>
            <a:r>
              <a:rPr lang="en-US" altLang="en-CN"/>
              <a:t>Some Final notes</a:t>
            </a:r>
          </a:p>
        </p:txBody>
      </p:sp>
      <p:sp>
        <p:nvSpPr>
          <p:cNvPr id="44035" name="Rectangle 3">
            <a:extLst>
              <a:ext uri="{FF2B5EF4-FFF2-40B4-BE49-F238E27FC236}">
                <a16:creationId xmlns:a16="http://schemas.microsoft.com/office/drawing/2014/main" id="{406AD80C-4EF3-AF47-BEAB-2B260C7C2059}"/>
              </a:ext>
            </a:extLst>
          </p:cNvPr>
          <p:cNvSpPr>
            <a:spLocks noGrp="1" noChangeArrowheads="1"/>
          </p:cNvSpPr>
          <p:nvPr>
            <p:ph type="body" idx="1"/>
          </p:nvPr>
        </p:nvSpPr>
        <p:spPr>
          <a:xfrm>
            <a:off x="1828800" y="836613"/>
            <a:ext cx="8534400" cy="5410200"/>
          </a:xfrm>
        </p:spPr>
        <p:txBody>
          <a:bodyPr/>
          <a:lstStyle/>
          <a:p>
            <a:r>
              <a:rPr lang="en-US" altLang="en-CN" sz="1800"/>
              <a:t>CS is a science</a:t>
            </a:r>
          </a:p>
          <a:p>
            <a:r>
              <a:rPr lang="en-US" altLang="en-CN" sz="1800"/>
              <a:t>What is science?</a:t>
            </a:r>
          </a:p>
          <a:p>
            <a:r>
              <a:rPr lang="en-US" altLang="en-CN" sz="1800"/>
              <a:t>Reductionism</a:t>
            </a:r>
          </a:p>
          <a:p>
            <a:r>
              <a:rPr lang="en-US" altLang="en-CN" sz="1800"/>
              <a:t>Life science: From Aristo (millions of rules) to Darwin (3 rules) to Watson and Crick (1 rule)</a:t>
            </a:r>
          </a:p>
          <a:p>
            <a:r>
              <a:rPr lang="en-US" altLang="en-CN" sz="1800"/>
              <a:t>Computer science: We </a:t>
            </a:r>
            <a:r>
              <a:rPr lang="en-US" altLang="en-CN" sz="1800" i="1"/>
              <a:t>knew</a:t>
            </a:r>
            <a:r>
              <a:rPr lang="en-US" altLang="en-CN" sz="1800"/>
              <a:t> in advance that we could build a computer from almost nothing.  In this course we actually did it.</a:t>
            </a:r>
          </a:p>
          <a:p>
            <a:r>
              <a:rPr lang="en-US" altLang="en-CN" sz="1800"/>
              <a:t>Key lessons:</a:t>
            </a:r>
          </a:p>
          <a:p>
            <a:pPr lvl="1"/>
            <a:r>
              <a:rPr lang="en-US" altLang="en-CN" sz="1800"/>
              <a:t>Elegance</a:t>
            </a:r>
          </a:p>
          <a:p>
            <a:pPr lvl="1"/>
            <a:r>
              <a:rPr lang="en-US" altLang="en-CN" sz="1800"/>
              <a:t>Clarity </a:t>
            </a:r>
          </a:p>
          <a:p>
            <a:pPr lvl="1"/>
            <a:r>
              <a:rPr lang="en-US" altLang="en-CN" sz="1800"/>
              <a:t>Simplicity</a:t>
            </a:r>
          </a:p>
          <a:p>
            <a:pPr lvl="1"/>
            <a:r>
              <a:rPr lang="en-US" altLang="en-CN" sz="1800"/>
              <a:t>Playfulness.</a:t>
            </a:r>
          </a:p>
        </p:txBody>
      </p:sp>
      <p:pic>
        <p:nvPicPr>
          <p:cNvPr id="44036" name="Picture 4" descr="Bouquet">
            <a:extLst>
              <a:ext uri="{FF2B5EF4-FFF2-40B4-BE49-F238E27FC236}">
                <a16:creationId xmlns:a16="http://schemas.microsoft.com/office/drawing/2014/main" id="{AAE4FEF1-408F-714E-A730-5C7C8F15028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05576" y="3810000"/>
            <a:ext cx="4162425" cy="2501900"/>
          </a:xfrm>
          <a:prstGeom prst="rect">
            <a:avLst/>
          </a:prstGeom>
          <a:noFill/>
          <a:ln>
            <a:noFill/>
          </a:ln>
          <a:effectLst/>
          <a:extLst>
            <a:ext uri="{909E8E84-426E-40DD-AFC4-6F175D3DCCD1}">
              <a14:hiddenFill xmlns:a14="http://schemas.microsoft.com/office/drawing/2010/main">
                <a:blipFill dpi="0" rotWithShape="0">
                  <a:blip/>
                  <a:srcRect l="3134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7" name="Picture 4" descr="Bouquet">
            <a:extLst>
              <a:ext uri="{FF2B5EF4-FFF2-40B4-BE49-F238E27FC236}">
                <a16:creationId xmlns:a16="http://schemas.microsoft.com/office/drawing/2014/main" id="{E37C7089-6EC7-5D4A-BB6C-9098EE0FDF6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029200" y="3802063"/>
            <a:ext cx="1346200" cy="2501900"/>
          </a:xfrm>
          <a:prstGeom prst="rect">
            <a:avLst/>
          </a:prstGeom>
          <a:noFill/>
          <a:ln>
            <a:noFill/>
          </a:ln>
          <a:effectLst/>
          <a:extLst>
            <a:ext uri="{909E8E84-426E-40DD-AFC4-6F175D3DCCD1}">
              <a14:hiddenFill xmlns:a14="http://schemas.microsoft.com/office/drawing/2010/main">
                <a:blipFill dpi="0" rotWithShape="0">
                  <a:blip/>
                  <a:srcRect r="7778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94731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dirty="0"/>
              <a:t>Operating System as a Program that Runs Forever -- </a:t>
            </a:r>
            <a:r>
              <a:rPr lang="en-US" altLang="en-CN" dirty="0" err="1"/>
              <a:t>Lamport</a:t>
            </a:r>
            <a:endParaRPr lang="en-US" altLang="en-CN" dirty="0"/>
          </a:p>
        </p:txBody>
      </p:sp>
      <p:pic>
        <p:nvPicPr>
          <p:cNvPr id="2" name="Picture 1">
            <a:hlinkClick r:id="rId3"/>
            <a:extLst>
              <a:ext uri="{FF2B5EF4-FFF2-40B4-BE49-F238E27FC236}">
                <a16:creationId xmlns:a16="http://schemas.microsoft.com/office/drawing/2014/main" id="{B727E8D2-1F24-C049-8813-085625EEFCB9}"/>
              </a:ext>
            </a:extLst>
          </p:cNvPr>
          <p:cNvPicPr>
            <a:picLocks noChangeAspect="1"/>
          </p:cNvPicPr>
          <p:nvPr/>
        </p:nvPicPr>
        <p:blipFill>
          <a:blip r:embed="rId4"/>
          <a:stretch>
            <a:fillRect/>
          </a:stretch>
        </p:blipFill>
        <p:spPr>
          <a:xfrm>
            <a:off x="1786183" y="763004"/>
            <a:ext cx="8619634" cy="5331991"/>
          </a:xfrm>
          <a:prstGeom prst="rect">
            <a:avLst/>
          </a:prstGeom>
        </p:spPr>
      </p:pic>
    </p:spTree>
    <p:extLst>
      <p:ext uri="{BB962C8B-B14F-4D97-AF65-F5344CB8AC3E}">
        <p14:creationId xmlns:p14="http://schemas.microsoft.com/office/powerpoint/2010/main" val="13888897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dirty="0"/>
              <a:t>Operating System as a Program that Runs Forever -- </a:t>
            </a:r>
            <a:r>
              <a:rPr lang="en-US" altLang="en-CN" dirty="0" err="1"/>
              <a:t>Lamport</a:t>
            </a:r>
            <a:endParaRPr lang="en-US" altLang="en-CN" dirty="0"/>
          </a:p>
        </p:txBody>
      </p:sp>
      <p:pic>
        <p:nvPicPr>
          <p:cNvPr id="3" name="Picture 2">
            <a:hlinkClick r:id="rId3"/>
            <a:extLst>
              <a:ext uri="{FF2B5EF4-FFF2-40B4-BE49-F238E27FC236}">
                <a16:creationId xmlns:a16="http://schemas.microsoft.com/office/drawing/2014/main" id="{3E738530-45DF-3E4C-B090-FB9ED5C91CFF}"/>
              </a:ext>
            </a:extLst>
          </p:cNvPr>
          <p:cNvPicPr>
            <a:picLocks noChangeAspect="1"/>
          </p:cNvPicPr>
          <p:nvPr/>
        </p:nvPicPr>
        <p:blipFill>
          <a:blip r:embed="rId4"/>
          <a:stretch>
            <a:fillRect/>
          </a:stretch>
        </p:blipFill>
        <p:spPr>
          <a:xfrm>
            <a:off x="2801815" y="958645"/>
            <a:ext cx="6137685" cy="4668432"/>
          </a:xfrm>
          <a:prstGeom prst="rect">
            <a:avLst/>
          </a:prstGeom>
        </p:spPr>
      </p:pic>
      <p:sp>
        <p:nvSpPr>
          <p:cNvPr id="4" name="TextBox 3">
            <a:extLst>
              <a:ext uri="{FF2B5EF4-FFF2-40B4-BE49-F238E27FC236}">
                <a16:creationId xmlns:a16="http://schemas.microsoft.com/office/drawing/2014/main" id="{6B315B9E-F7FF-3944-8549-2BE53BDFFE12}"/>
              </a:ext>
            </a:extLst>
          </p:cNvPr>
          <p:cNvSpPr txBox="1"/>
          <p:nvPr/>
        </p:nvSpPr>
        <p:spPr>
          <a:xfrm>
            <a:off x="3341077" y="5779477"/>
            <a:ext cx="4517583" cy="369332"/>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/6MJUGVFAXKg?t=114</a:t>
            </a:r>
            <a:endParaRPr lang="en-TW" dirty="0"/>
          </a:p>
        </p:txBody>
      </p:sp>
    </p:spTree>
    <p:extLst>
      <p:ext uri="{BB962C8B-B14F-4D97-AF65-F5344CB8AC3E}">
        <p14:creationId xmlns:p14="http://schemas.microsoft.com/office/powerpoint/2010/main" val="37307443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dirty="0"/>
              <a:t>A Lattice-based Framework to analyze code</a:t>
            </a:r>
          </a:p>
        </p:txBody>
      </p:sp>
      <p:pic>
        <p:nvPicPr>
          <p:cNvPr id="2" name="Picture 1">
            <a:extLst>
              <a:ext uri="{FF2B5EF4-FFF2-40B4-BE49-F238E27FC236}">
                <a16:creationId xmlns:a16="http://schemas.microsoft.com/office/drawing/2014/main" id="{949DEF16-D5FE-3647-B95B-84CFFF0DF621}"/>
              </a:ext>
            </a:extLst>
          </p:cNvPr>
          <p:cNvPicPr>
            <a:picLocks noChangeAspect="1"/>
          </p:cNvPicPr>
          <p:nvPr/>
        </p:nvPicPr>
        <p:blipFill>
          <a:blip r:embed="rId3"/>
          <a:stretch>
            <a:fillRect/>
          </a:stretch>
        </p:blipFill>
        <p:spPr>
          <a:xfrm>
            <a:off x="500742" y="964747"/>
            <a:ext cx="6816745" cy="5196568"/>
          </a:xfrm>
          <a:prstGeom prst="rect">
            <a:avLst/>
          </a:prstGeom>
        </p:spPr>
      </p:pic>
      <p:pic>
        <p:nvPicPr>
          <p:cNvPr id="4" name="Picture 3">
            <a:hlinkClick r:id="rId4"/>
            <a:extLst>
              <a:ext uri="{FF2B5EF4-FFF2-40B4-BE49-F238E27FC236}">
                <a16:creationId xmlns:a16="http://schemas.microsoft.com/office/drawing/2014/main" id="{A13674CD-010D-3446-A1C9-C809ABDB8CC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317487" y="3175826"/>
            <a:ext cx="4376057" cy="2893039"/>
          </a:xfrm>
          <a:prstGeom prst="rect">
            <a:avLst/>
          </a:prstGeom>
        </p:spPr>
      </p:pic>
      <p:pic>
        <p:nvPicPr>
          <p:cNvPr id="5" name="Picture 4">
            <a:hlinkClick r:id="rId6"/>
            <a:extLst>
              <a:ext uri="{FF2B5EF4-FFF2-40B4-BE49-F238E27FC236}">
                <a16:creationId xmlns:a16="http://schemas.microsoft.com/office/drawing/2014/main" id="{F6CB2B08-14F5-4446-A9AB-612DE875C68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67548" y="677621"/>
            <a:ext cx="3675934" cy="2430183"/>
          </a:xfrm>
          <a:prstGeom prst="rect">
            <a:avLst/>
          </a:prstGeom>
        </p:spPr>
      </p:pic>
    </p:spTree>
    <p:extLst>
      <p:ext uri="{BB962C8B-B14F-4D97-AF65-F5344CB8AC3E}">
        <p14:creationId xmlns:p14="http://schemas.microsoft.com/office/powerpoint/2010/main" val="1940491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a:extLst>
              <a:ext uri="{FF2B5EF4-FFF2-40B4-BE49-F238E27FC236}">
                <a16:creationId xmlns:a16="http://schemas.microsoft.com/office/drawing/2014/main" id="{15E12F8C-CAA2-D14F-BD3E-50C9FF90671A}"/>
              </a:ext>
            </a:extLst>
          </p:cNvPr>
          <p:cNvSpPr txBox="1">
            <a:spLocks noChangeArrowheads="1"/>
          </p:cNvSpPr>
          <p:nvPr/>
        </p:nvSpPr>
        <p:spPr bwMode="auto">
          <a:xfrm>
            <a:off x="2514600" y="762000"/>
            <a:ext cx="7010400" cy="5562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93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Computes the average of a sequence of integers.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class Main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function void main()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Array</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int length;</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int i, sum;</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length =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Keyboard.readInt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(”How many numbers?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a =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Array.new</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(length); // Constructs the array</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i = 0;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while (i &lt; length)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a[i] =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Keyboard.readInt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(”Enter the next number: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sum = sum + a[i];</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i = i + 1;</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Output.printString</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(”The average is: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Output.printInt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(sum </a:t>
            </a:r>
            <a:r>
              <a:rPr lang="en-US" altLang="en-CN" sz="1400" b="1">
                <a:solidFill>
                  <a:srgbClr val="000099"/>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length);</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Output.println</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return;</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spcBef>
                <a:spcPct val="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
        <p:nvSpPr>
          <p:cNvPr id="5123" name="Rectangle 3">
            <a:extLst>
              <a:ext uri="{FF2B5EF4-FFF2-40B4-BE49-F238E27FC236}">
                <a16:creationId xmlns:a16="http://schemas.microsoft.com/office/drawing/2014/main" id="{C024DC7C-81E9-4C46-B7D3-21DA8F6DB147}"/>
              </a:ext>
            </a:extLst>
          </p:cNvPr>
          <p:cNvSpPr>
            <a:spLocks noGrp="1" noChangeArrowheads="1"/>
          </p:cNvSpPr>
          <p:nvPr>
            <p:ph type="title"/>
          </p:nvPr>
        </p:nvSpPr>
        <p:spPr>
          <a:noFill/>
        </p:spPr>
        <p:txBody>
          <a:bodyPr/>
          <a:lstStyle/>
          <a:p>
            <a:r>
              <a:rPr lang="en-US" altLang="en-CN"/>
              <a:t>Jack revisited</a:t>
            </a:r>
          </a:p>
        </p:txBody>
      </p:sp>
    </p:spTree>
    <p:extLst>
      <p:ext uri="{BB962C8B-B14F-4D97-AF65-F5344CB8AC3E}">
        <p14:creationId xmlns:p14="http://schemas.microsoft.com/office/powerpoint/2010/main" val="25479283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Weibei SC" panose="03000800000000000000" pitchFamily="66" charset="-128"/>
                <a:ea typeface="Weibei SC" panose="03000800000000000000" pitchFamily="66" charset="-128"/>
                <a:hlinkClick r:id="rId3"/>
              </a:rPr>
              <a:t>Accountants’ Value Proposition</a:t>
            </a:r>
            <a:endParaRPr lang="en-US" dirty="0">
              <a:latin typeface="Weibei SC" panose="03000800000000000000" pitchFamily="66" charset="-128"/>
              <a:ea typeface="Weibei SC" panose="03000800000000000000" pitchFamily="66" charset="-128"/>
            </a:endParaRPr>
          </a:p>
        </p:txBody>
      </p:sp>
      <p:pic>
        <p:nvPicPr>
          <p:cNvPr id="5" name="Picture 4">
            <a:hlinkClick r:id="rId3"/>
            <a:extLst>
              <a:ext uri="{FF2B5EF4-FFF2-40B4-BE49-F238E27FC236}">
                <a16:creationId xmlns:a16="http://schemas.microsoft.com/office/drawing/2014/main" id="{CF472A6E-ECF9-3140-B30C-B0F599B8D2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80779" y="1285098"/>
            <a:ext cx="8630444" cy="5572903"/>
          </a:xfrm>
          <a:prstGeom prst="rect">
            <a:avLst/>
          </a:prstGeom>
        </p:spPr>
      </p:pic>
      <p:pic>
        <p:nvPicPr>
          <p:cNvPr id="7" name="Picture 6">
            <a:hlinkClick r:id="rId3"/>
            <a:extLst>
              <a:ext uri="{FF2B5EF4-FFF2-40B4-BE49-F238E27FC236}">
                <a16:creationId xmlns:a16="http://schemas.microsoft.com/office/drawing/2014/main" id="{F688F96A-0724-EF42-BF2A-30D48A90E60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411223" y="1167833"/>
            <a:ext cx="1398288" cy="1980635"/>
          </a:xfrm>
          <a:prstGeom prst="rect">
            <a:avLst/>
          </a:prstGeom>
        </p:spPr>
      </p:pic>
      <p:sp>
        <p:nvSpPr>
          <p:cNvPr id="9" name="TextBox 8">
            <a:extLst>
              <a:ext uri="{FF2B5EF4-FFF2-40B4-BE49-F238E27FC236}">
                <a16:creationId xmlns:a16="http://schemas.microsoft.com/office/drawing/2014/main" id="{FD7BF432-A71F-524D-A6DA-7B78CEAE76FA}"/>
              </a:ext>
            </a:extLst>
          </p:cNvPr>
          <p:cNvSpPr txBox="1"/>
          <p:nvPr/>
        </p:nvSpPr>
        <p:spPr>
          <a:xfrm>
            <a:off x="10202906" y="3429001"/>
            <a:ext cx="1814920" cy="1169551"/>
          </a:xfrm>
          <a:prstGeom prst="rect">
            <a:avLst/>
          </a:prstGeom>
          <a:noFill/>
        </p:spPr>
        <p:txBody>
          <a:bodyPr wrap="none" rtlCol="0">
            <a:spAutoFit/>
          </a:bodyPr>
          <a:lstStyle/>
          <a:p>
            <a:pPr algn="ctr" defTabSz="1219170">
              <a:buClr>
                <a:srgbClr val="000000"/>
              </a:buClr>
            </a:pPr>
            <a:r>
              <a:rPr lang="en-CN" sz="1400" kern="0" dirty="0">
                <a:solidFill>
                  <a:srgbClr val="000000"/>
                </a:solidFill>
                <a:latin typeface="Arial"/>
                <a:cs typeface="Arial"/>
                <a:sym typeface="Arial"/>
              </a:rPr>
              <a:t>The International</a:t>
            </a:r>
          </a:p>
          <a:p>
            <a:pPr algn="ctr" defTabSz="1219170">
              <a:buClr>
                <a:srgbClr val="000000"/>
              </a:buClr>
            </a:pPr>
            <a:r>
              <a:rPr lang="en-CN" sz="1400" kern="0" dirty="0">
                <a:solidFill>
                  <a:srgbClr val="000000"/>
                </a:solidFill>
                <a:latin typeface="Arial"/>
                <a:cs typeface="Arial"/>
                <a:sym typeface="Arial"/>
              </a:rPr>
              <a:t>Integrated Reporting</a:t>
            </a:r>
          </a:p>
          <a:p>
            <a:pPr algn="ctr" defTabSz="1219170">
              <a:buClr>
                <a:srgbClr val="000000"/>
              </a:buClr>
            </a:pPr>
            <a:r>
              <a:rPr lang="en-CN" sz="1400" kern="0" dirty="0">
                <a:solidFill>
                  <a:srgbClr val="000000"/>
                </a:solidFill>
                <a:latin typeface="Arial"/>
                <a:cs typeface="Arial"/>
                <a:sym typeface="Arial"/>
              </a:rPr>
              <a:t>Framework</a:t>
            </a:r>
          </a:p>
          <a:p>
            <a:pPr algn="ctr" defTabSz="1219170">
              <a:buClr>
                <a:srgbClr val="000000"/>
              </a:buClr>
            </a:pPr>
            <a:endParaRPr lang="en-CN" sz="1400" kern="0" dirty="0">
              <a:solidFill>
                <a:srgbClr val="000000"/>
              </a:solidFill>
              <a:latin typeface="Arial"/>
              <a:cs typeface="Arial"/>
              <a:sym typeface="Arial"/>
            </a:endParaRPr>
          </a:p>
          <a:p>
            <a:pPr algn="ctr" defTabSz="1219170">
              <a:buClr>
                <a:srgbClr val="000000"/>
              </a:buClr>
            </a:pPr>
            <a:r>
              <a:rPr lang="en-CN" sz="1400" kern="0" dirty="0">
                <a:solidFill>
                  <a:srgbClr val="000000"/>
                </a:solidFill>
                <a:latin typeface="Arial"/>
                <a:cs typeface="Arial"/>
                <a:sym typeface="Arial"/>
              </a:rPr>
              <a:t>Dec. 2013</a:t>
            </a:r>
          </a:p>
        </p:txBody>
      </p:sp>
    </p:spTree>
    <p:extLst>
      <p:ext uri="{BB962C8B-B14F-4D97-AF65-F5344CB8AC3E}">
        <p14:creationId xmlns:p14="http://schemas.microsoft.com/office/powerpoint/2010/main" val="18142993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pPr algn="ctr"/>
            <a:r>
              <a:rPr lang="en-US" altLang="en-CN" dirty="0"/>
              <a:t>An Operating System based on Causal Structures of Events</a:t>
            </a:r>
          </a:p>
        </p:txBody>
      </p:sp>
      <p:pic>
        <p:nvPicPr>
          <p:cNvPr id="2" name="Picture 1">
            <a:hlinkClick r:id="rId3"/>
            <a:extLst>
              <a:ext uri="{FF2B5EF4-FFF2-40B4-BE49-F238E27FC236}">
                <a16:creationId xmlns:a16="http://schemas.microsoft.com/office/drawing/2014/main" id="{0872DDD8-EC0B-2E4B-B379-9CCF080B6128}"/>
              </a:ext>
            </a:extLst>
          </p:cNvPr>
          <p:cNvPicPr>
            <a:picLocks noChangeAspect="1"/>
          </p:cNvPicPr>
          <p:nvPr/>
        </p:nvPicPr>
        <p:blipFill>
          <a:blip r:embed="rId4"/>
          <a:stretch>
            <a:fillRect/>
          </a:stretch>
        </p:blipFill>
        <p:spPr>
          <a:xfrm>
            <a:off x="1935125" y="787444"/>
            <a:ext cx="7796286" cy="5283112"/>
          </a:xfrm>
          <a:prstGeom prst="rect">
            <a:avLst/>
          </a:prstGeom>
        </p:spPr>
      </p:pic>
      <p:sp>
        <p:nvSpPr>
          <p:cNvPr id="4" name="TextBox 3">
            <a:extLst>
              <a:ext uri="{FF2B5EF4-FFF2-40B4-BE49-F238E27FC236}">
                <a16:creationId xmlns:a16="http://schemas.microsoft.com/office/drawing/2014/main" id="{794AF6D7-E1C0-5941-B05C-21337617F840}"/>
              </a:ext>
            </a:extLst>
          </p:cNvPr>
          <p:cNvSpPr txBox="1"/>
          <p:nvPr/>
        </p:nvSpPr>
        <p:spPr>
          <a:xfrm>
            <a:off x="3836407" y="6166884"/>
            <a:ext cx="4519186" cy="369332"/>
          </a:xfrm>
          <a:prstGeom prst="rect">
            <a:avLst/>
          </a:prstGeom>
          <a:noFill/>
        </p:spPr>
        <p:txBody>
          <a:bodyPr wrap="none" rtlCol="0">
            <a:spAutoFit/>
          </a:bodyPr>
          <a:lstStyle/>
          <a:p>
            <a:r>
              <a:rPr lang="en-US" dirty="0"/>
              <a:t>https://</a:t>
            </a:r>
            <a:r>
              <a:rPr lang="en-US" dirty="0" err="1"/>
              <a:t>youtu.be</a:t>
            </a:r>
            <a:r>
              <a:rPr lang="en-US" dirty="0"/>
              <a:t>/hAWyex1GKRU?t=778</a:t>
            </a:r>
            <a:endParaRPr lang="en-TW" dirty="0"/>
          </a:p>
        </p:txBody>
      </p:sp>
      <p:pic>
        <p:nvPicPr>
          <p:cNvPr id="5" name="Picture 4">
            <a:hlinkClick r:id="rId5"/>
            <a:extLst>
              <a:ext uri="{FF2B5EF4-FFF2-40B4-BE49-F238E27FC236}">
                <a16:creationId xmlns:a16="http://schemas.microsoft.com/office/drawing/2014/main" id="{86343A04-0F7F-DC4F-9964-EC95081C44DE}"/>
              </a:ext>
            </a:extLst>
          </p:cNvPr>
          <p:cNvPicPr>
            <a:picLocks noChangeAspect="1"/>
          </p:cNvPicPr>
          <p:nvPr/>
        </p:nvPicPr>
        <p:blipFill>
          <a:blip r:embed="rId6"/>
          <a:stretch>
            <a:fillRect/>
          </a:stretch>
        </p:blipFill>
        <p:spPr>
          <a:xfrm>
            <a:off x="489097" y="3113244"/>
            <a:ext cx="4249017" cy="2415685"/>
          </a:xfrm>
          <a:prstGeom prst="rect">
            <a:avLst/>
          </a:prstGeom>
        </p:spPr>
      </p:pic>
      <p:pic>
        <p:nvPicPr>
          <p:cNvPr id="6" name="Picture 5">
            <a:hlinkClick r:id="rId7"/>
            <a:extLst>
              <a:ext uri="{FF2B5EF4-FFF2-40B4-BE49-F238E27FC236}">
                <a16:creationId xmlns:a16="http://schemas.microsoft.com/office/drawing/2014/main" id="{9650EC5B-10EA-B546-A985-DA7143C0B1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355593" y="3806455"/>
            <a:ext cx="3169962" cy="1817533"/>
          </a:xfrm>
          <a:prstGeom prst="rect">
            <a:avLst/>
          </a:prstGeom>
        </p:spPr>
      </p:pic>
    </p:spTree>
    <p:extLst>
      <p:ext uri="{BB962C8B-B14F-4D97-AF65-F5344CB8AC3E}">
        <p14:creationId xmlns:p14="http://schemas.microsoft.com/office/powerpoint/2010/main" val="15634213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dirty="0"/>
              <a:t>Computational Laws and Consciousness</a:t>
            </a:r>
          </a:p>
        </p:txBody>
      </p:sp>
      <p:sp>
        <p:nvSpPr>
          <p:cNvPr id="4" name="TextBox 3">
            <a:extLst>
              <a:ext uri="{FF2B5EF4-FFF2-40B4-BE49-F238E27FC236}">
                <a16:creationId xmlns:a16="http://schemas.microsoft.com/office/drawing/2014/main" id="{794AF6D7-E1C0-5941-B05C-21337617F840}"/>
              </a:ext>
            </a:extLst>
          </p:cNvPr>
          <p:cNvSpPr txBox="1"/>
          <p:nvPr/>
        </p:nvSpPr>
        <p:spPr>
          <a:xfrm>
            <a:off x="3836407" y="6166884"/>
            <a:ext cx="4575291" cy="369332"/>
          </a:xfrm>
          <a:prstGeom prst="rect">
            <a:avLst/>
          </a:prstGeom>
          <a:noFill/>
        </p:spPr>
        <p:txBody>
          <a:bodyPr wrap="none" rtlCol="0">
            <a:spAutoFit/>
          </a:bodyPr>
          <a:lstStyle/>
          <a:p>
            <a:r>
              <a:rPr lang="en-US" dirty="0"/>
              <a:t>https://</a:t>
            </a:r>
            <a:r>
              <a:rPr lang="en-US" dirty="0" err="1"/>
              <a:t>youtu.be</a:t>
            </a:r>
            <a:r>
              <a:rPr lang="en-US" dirty="0"/>
              <a:t>/3WXTX0IUaOg?t=136</a:t>
            </a:r>
            <a:endParaRPr lang="en-TW" dirty="0"/>
          </a:p>
        </p:txBody>
      </p:sp>
      <p:pic>
        <p:nvPicPr>
          <p:cNvPr id="3" name="Picture 2">
            <a:hlinkClick r:id="rId3"/>
            <a:extLst>
              <a:ext uri="{FF2B5EF4-FFF2-40B4-BE49-F238E27FC236}">
                <a16:creationId xmlns:a16="http://schemas.microsoft.com/office/drawing/2014/main" id="{C4B9E7FD-44A0-4144-B9FE-51AA8B1D8CAB}"/>
              </a:ext>
            </a:extLst>
          </p:cNvPr>
          <p:cNvPicPr>
            <a:picLocks noChangeAspect="1"/>
          </p:cNvPicPr>
          <p:nvPr/>
        </p:nvPicPr>
        <p:blipFill>
          <a:blip r:embed="rId4"/>
          <a:stretch>
            <a:fillRect/>
          </a:stretch>
        </p:blipFill>
        <p:spPr>
          <a:xfrm>
            <a:off x="2868070" y="1059402"/>
            <a:ext cx="6354259" cy="4320671"/>
          </a:xfrm>
          <a:prstGeom prst="rect">
            <a:avLst/>
          </a:prstGeom>
        </p:spPr>
      </p:pic>
      <p:pic>
        <p:nvPicPr>
          <p:cNvPr id="7" name="Picture 6">
            <a:extLst>
              <a:ext uri="{FF2B5EF4-FFF2-40B4-BE49-F238E27FC236}">
                <a16:creationId xmlns:a16="http://schemas.microsoft.com/office/drawing/2014/main" id="{9A91F307-6837-6540-99E9-22D6BF772BE2}"/>
              </a:ext>
            </a:extLst>
          </p:cNvPr>
          <p:cNvPicPr>
            <a:picLocks noChangeAspect="1"/>
          </p:cNvPicPr>
          <p:nvPr/>
        </p:nvPicPr>
        <p:blipFill>
          <a:blip r:embed="rId5"/>
          <a:stretch>
            <a:fillRect/>
          </a:stretch>
        </p:blipFill>
        <p:spPr>
          <a:xfrm>
            <a:off x="123000" y="1059402"/>
            <a:ext cx="2641465" cy="3730312"/>
          </a:xfrm>
          <a:prstGeom prst="rect">
            <a:avLst/>
          </a:prstGeom>
        </p:spPr>
      </p:pic>
    </p:spTree>
    <p:extLst>
      <p:ext uri="{BB962C8B-B14F-4D97-AF65-F5344CB8AC3E}">
        <p14:creationId xmlns:p14="http://schemas.microsoft.com/office/powerpoint/2010/main" val="4149238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281B084-7494-8945-B74E-5CCE7644DD4A}"/>
              </a:ext>
            </a:extLst>
          </p:cNvPr>
          <p:cNvSpPr>
            <a:spLocks noGrp="1" noChangeArrowheads="1"/>
          </p:cNvSpPr>
          <p:nvPr>
            <p:ph type="title"/>
          </p:nvPr>
        </p:nvSpPr>
        <p:spPr/>
        <p:txBody>
          <a:bodyPr/>
          <a:lstStyle/>
          <a:p>
            <a:r>
              <a:rPr lang="en-US" altLang="en-CN"/>
              <a:t>Typical OS functions</a:t>
            </a:r>
          </a:p>
        </p:txBody>
      </p:sp>
      <p:sp>
        <p:nvSpPr>
          <p:cNvPr id="764931" name="Rectangle 3">
            <a:extLst>
              <a:ext uri="{FF2B5EF4-FFF2-40B4-BE49-F238E27FC236}">
                <a16:creationId xmlns:a16="http://schemas.microsoft.com/office/drawing/2014/main" id="{8C94DCB9-B649-424E-8AA8-24A2EDD98595}"/>
              </a:ext>
            </a:extLst>
          </p:cNvPr>
          <p:cNvSpPr>
            <a:spLocks noGrp="1" noChangeArrowheads="1"/>
          </p:cNvSpPr>
          <p:nvPr>
            <p:ph type="body" idx="1"/>
          </p:nvPr>
        </p:nvSpPr>
        <p:spPr>
          <a:xfrm>
            <a:off x="1828801" y="838200"/>
            <a:ext cx="4627563" cy="5410200"/>
          </a:xfrm>
        </p:spPr>
        <p:txBody>
          <a:bodyPr/>
          <a:lstStyle/>
          <a:p>
            <a:pPr>
              <a:spcBef>
                <a:spcPct val="100000"/>
              </a:spcBef>
              <a:buFont typeface="Wingdings" pitchFamily="2" charset="2"/>
              <a:buNone/>
            </a:pPr>
            <a:r>
              <a:rPr lang="en-US" altLang="en-CN" sz="1800" u="sng"/>
              <a:t>Language extensions / standard library</a:t>
            </a:r>
            <a:endParaRPr lang="en-US" altLang="en-CN" sz="1800"/>
          </a:p>
          <a:p>
            <a:pPr>
              <a:spcBef>
                <a:spcPct val="100000"/>
              </a:spcBef>
            </a:pPr>
            <a:r>
              <a:rPr lang="en-US" altLang="en-CN" sz="1800"/>
              <a:t>Mathematical operations</a:t>
            </a:r>
            <a:br>
              <a:rPr lang="en-US" altLang="en-CN" sz="1800"/>
            </a:br>
            <a:r>
              <a:rPr lang="en-US" altLang="en-CN" sz="1800"/>
              <a:t>(</a:t>
            </a:r>
            <a:r>
              <a:rPr lang="en-US" altLang="en-CN" sz="1800" b="1">
                <a:latin typeface="Courier New" panose="02070309020205020404" pitchFamily="49" charset="0"/>
                <a:cs typeface="Courier New" panose="02070309020205020404" pitchFamily="49" charset="0"/>
              </a:rPr>
              <a:t>abs</a:t>
            </a:r>
            <a:r>
              <a:rPr lang="en-US" altLang="en-CN" sz="1800"/>
              <a:t>, </a:t>
            </a:r>
            <a:r>
              <a:rPr lang="en-US" altLang="en-CN" sz="1800" b="1">
                <a:latin typeface="Courier New" panose="02070309020205020404" pitchFamily="49" charset="0"/>
                <a:cs typeface="Courier New" panose="02070309020205020404" pitchFamily="49" charset="0"/>
              </a:rPr>
              <a:t>sqrt</a:t>
            </a:r>
            <a:r>
              <a:rPr lang="en-US" altLang="en-CN" sz="1800"/>
              <a:t>, ...)</a:t>
            </a:r>
          </a:p>
          <a:p>
            <a:pPr>
              <a:spcBef>
                <a:spcPct val="100000"/>
              </a:spcBef>
            </a:pPr>
            <a:r>
              <a:rPr lang="en-US" altLang="en-CN" sz="1800"/>
              <a:t>Abstract data types</a:t>
            </a:r>
            <a:br>
              <a:rPr lang="en-US" altLang="en-CN" sz="1800"/>
            </a:br>
            <a:r>
              <a:rPr lang="en-US" altLang="en-CN" sz="1800"/>
              <a:t>(</a:t>
            </a:r>
            <a:r>
              <a:rPr lang="en-US" altLang="en-CN" sz="1800" b="1">
                <a:latin typeface="Courier New" panose="02070309020205020404" pitchFamily="49" charset="0"/>
                <a:cs typeface="Courier New" panose="02070309020205020404" pitchFamily="49" charset="0"/>
              </a:rPr>
              <a:t>String</a:t>
            </a:r>
            <a:r>
              <a:rPr lang="en-US" altLang="en-CN" sz="1800"/>
              <a:t>, </a:t>
            </a:r>
            <a:r>
              <a:rPr lang="en-US" altLang="en-CN" sz="1800" b="1">
                <a:latin typeface="Courier New" panose="02070309020205020404" pitchFamily="49" charset="0"/>
                <a:cs typeface="Courier New" panose="02070309020205020404" pitchFamily="49" charset="0"/>
              </a:rPr>
              <a:t>Date</a:t>
            </a:r>
            <a:r>
              <a:rPr lang="en-US" altLang="en-CN" sz="1800"/>
              <a:t>, ...)</a:t>
            </a:r>
          </a:p>
          <a:p>
            <a:pPr>
              <a:spcBef>
                <a:spcPct val="100000"/>
              </a:spcBef>
            </a:pPr>
            <a:r>
              <a:rPr lang="en-US" altLang="en-CN" sz="1800"/>
              <a:t>Output functions </a:t>
            </a:r>
            <a:br>
              <a:rPr lang="en-US" altLang="en-CN" sz="1800"/>
            </a:br>
            <a:r>
              <a:rPr lang="en-US" altLang="en-CN" sz="1800"/>
              <a:t>(</a:t>
            </a:r>
            <a:r>
              <a:rPr lang="en-US" altLang="en-CN" sz="1800" b="1">
                <a:latin typeface="Courier New" panose="02070309020205020404" pitchFamily="49" charset="0"/>
                <a:cs typeface="Courier New" panose="02070309020205020404" pitchFamily="49" charset="0"/>
              </a:rPr>
              <a:t>printChar</a:t>
            </a:r>
            <a:r>
              <a:rPr lang="en-US" altLang="en-CN" sz="1800"/>
              <a:t>, </a:t>
            </a:r>
            <a:r>
              <a:rPr lang="en-US" altLang="en-CN" sz="1800" b="1">
                <a:latin typeface="Courier New" panose="02070309020205020404" pitchFamily="49" charset="0"/>
                <a:cs typeface="Courier New" panose="02070309020205020404" pitchFamily="49" charset="0"/>
              </a:rPr>
              <a:t>printString</a:t>
            </a:r>
            <a:r>
              <a:rPr lang="en-US" altLang="en-CN" sz="1800"/>
              <a:t> ...)</a:t>
            </a:r>
          </a:p>
          <a:p>
            <a:pPr>
              <a:spcBef>
                <a:spcPct val="100000"/>
              </a:spcBef>
            </a:pPr>
            <a:r>
              <a:rPr lang="en-US" altLang="en-CN" sz="1800"/>
              <a:t>Input functions </a:t>
            </a:r>
            <a:br>
              <a:rPr lang="en-US" altLang="en-CN" sz="1800"/>
            </a:br>
            <a:r>
              <a:rPr lang="en-US" altLang="en-CN" sz="1800"/>
              <a:t>(</a:t>
            </a:r>
            <a:r>
              <a:rPr lang="en-US" altLang="en-CN" sz="1800" b="1">
                <a:latin typeface="Courier New" panose="02070309020205020404" pitchFamily="49" charset="0"/>
                <a:cs typeface="Courier New" panose="02070309020205020404" pitchFamily="49" charset="0"/>
              </a:rPr>
              <a:t>readChar</a:t>
            </a:r>
            <a:r>
              <a:rPr lang="en-US" altLang="en-CN" sz="1800"/>
              <a:t>, </a:t>
            </a:r>
            <a:r>
              <a:rPr lang="en-US" altLang="en-CN" sz="1800" b="1">
                <a:latin typeface="Courier New" panose="02070309020205020404" pitchFamily="49" charset="0"/>
                <a:cs typeface="Courier New" panose="02070309020205020404" pitchFamily="49" charset="0"/>
              </a:rPr>
              <a:t>readLine</a:t>
            </a:r>
            <a:r>
              <a:rPr lang="en-US" altLang="en-CN" sz="1800"/>
              <a:t> ...)</a:t>
            </a:r>
          </a:p>
          <a:p>
            <a:pPr>
              <a:spcBef>
                <a:spcPct val="100000"/>
              </a:spcBef>
            </a:pPr>
            <a:r>
              <a:rPr lang="en-US" altLang="en-CN" sz="1800"/>
              <a:t>Graphics functions</a:t>
            </a:r>
            <a:br>
              <a:rPr lang="en-US" altLang="en-CN" sz="1800"/>
            </a:br>
            <a:r>
              <a:rPr lang="en-US" altLang="en-CN" sz="1800"/>
              <a:t>(</a:t>
            </a:r>
            <a:r>
              <a:rPr lang="en-US" altLang="en-CN" sz="1800" b="1">
                <a:latin typeface="Courier New" panose="02070309020205020404" pitchFamily="49" charset="0"/>
                <a:cs typeface="Courier New" panose="02070309020205020404" pitchFamily="49" charset="0"/>
              </a:rPr>
              <a:t>drawPixel</a:t>
            </a:r>
            <a:r>
              <a:rPr lang="en-US" altLang="en-CN" sz="1800"/>
              <a:t>, </a:t>
            </a:r>
            <a:r>
              <a:rPr lang="en-US" altLang="en-CN" sz="1800" b="1">
                <a:latin typeface="Courier New" panose="02070309020205020404" pitchFamily="49" charset="0"/>
                <a:cs typeface="Courier New" panose="02070309020205020404" pitchFamily="49" charset="0"/>
              </a:rPr>
              <a:t>drawCircle</a:t>
            </a:r>
            <a:r>
              <a:rPr lang="en-US" altLang="en-CN" sz="1800"/>
              <a:t>, ...)</a:t>
            </a:r>
          </a:p>
          <a:p>
            <a:pPr>
              <a:spcBef>
                <a:spcPct val="100000"/>
              </a:spcBef>
            </a:pPr>
            <a:r>
              <a:rPr lang="en-US" altLang="en-CN" sz="1800"/>
              <a:t>And more ...</a:t>
            </a:r>
          </a:p>
        </p:txBody>
      </p:sp>
      <p:sp>
        <p:nvSpPr>
          <p:cNvPr id="764932" name="Rectangle 4">
            <a:extLst>
              <a:ext uri="{FF2B5EF4-FFF2-40B4-BE49-F238E27FC236}">
                <a16:creationId xmlns:a16="http://schemas.microsoft.com/office/drawing/2014/main" id="{7B6A243D-097A-1744-B988-6F6B50EBE419}"/>
              </a:ext>
            </a:extLst>
          </p:cNvPr>
          <p:cNvSpPr>
            <a:spLocks noChangeArrowheads="1"/>
          </p:cNvSpPr>
          <p:nvPr/>
        </p:nvSpPr>
        <p:spPr bwMode="auto">
          <a:xfrm>
            <a:off x="6324600" y="838200"/>
            <a:ext cx="4191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100000"/>
            </a:pPr>
            <a:r>
              <a:rPr lang="en-US" altLang="en-CN" sz="1800" u="sng">
                <a:solidFill>
                  <a:srgbClr val="000000"/>
                </a:solidFill>
                <a:latin typeface="Comic Sans MS" panose="030F0902030302020204" pitchFamily="66" charset="0"/>
              </a:rPr>
              <a:t>System-oriented services</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Memory management</a:t>
            </a:r>
            <a:br>
              <a:rPr lang="en-US" altLang="en-CN" sz="1800">
                <a:solidFill>
                  <a:srgbClr val="000000"/>
                </a:solidFill>
                <a:latin typeface="Comic Sans MS" panose="030F0902030302020204" pitchFamily="66" charset="0"/>
              </a:rPr>
            </a:br>
            <a:r>
              <a:rPr lang="en-US" altLang="en-CN" sz="1800">
                <a:solidFill>
                  <a:srgbClr val="000000"/>
                </a:solidFill>
                <a:latin typeface="Comic Sans MS" panose="030F0902030302020204" pitchFamily="66" charset="0"/>
              </a:rPr>
              <a:t>(objects, arrays, ...)</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I/O device drivers</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Mass storage</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File system</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Multi-tasking</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UI management (shell / windows)</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Security</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Communications</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And more ...</a:t>
            </a:r>
          </a:p>
        </p:txBody>
      </p:sp>
    </p:spTree>
    <p:extLst>
      <p:ext uri="{BB962C8B-B14F-4D97-AF65-F5344CB8AC3E}">
        <p14:creationId xmlns:p14="http://schemas.microsoft.com/office/powerpoint/2010/main" val="32448144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49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49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493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493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6493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6493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6493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649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931" grpId="0" build="p" autoUpdateAnimBg="0"/>
      <p:bldP spid="764932"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AAADE1A-AA97-604F-9A96-DCB45B0BEDF1}"/>
              </a:ext>
            </a:extLst>
          </p:cNvPr>
          <p:cNvSpPr>
            <a:spLocks noGrp="1" noChangeArrowheads="1"/>
          </p:cNvSpPr>
          <p:nvPr>
            <p:ph type="title"/>
          </p:nvPr>
        </p:nvSpPr>
        <p:spPr/>
        <p:txBody>
          <a:bodyPr/>
          <a:lstStyle/>
          <a:p>
            <a:r>
              <a:rPr lang="en-US" altLang="en-CN"/>
              <a:t>The Jack OS</a:t>
            </a:r>
          </a:p>
        </p:txBody>
      </p:sp>
      <p:sp>
        <p:nvSpPr>
          <p:cNvPr id="7171" name="Rectangle 3">
            <a:extLst>
              <a:ext uri="{FF2B5EF4-FFF2-40B4-BE49-F238E27FC236}">
                <a16:creationId xmlns:a16="http://schemas.microsoft.com/office/drawing/2014/main" id="{ED73963A-6405-EF41-88B1-E2E375A86C7B}"/>
              </a:ext>
            </a:extLst>
          </p:cNvPr>
          <p:cNvSpPr>
            <a:spLocks noGrp="1" noChangeArrowheads="1"/>
          </p:cNvSpPr>
          <p:nvPr>
            <p:ph type="body" idx="1"/>
          </p:nvPr>
        </p:nvSpPr>
        <p:spPr/>
        <p:txBody>
          <a:bodyPr/>
          <a:lstStyle/>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Math</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Provides basic mathematical operations;</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String</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Implements the </a:t>
            </a:r>
            <a:r>
              <a:rPr lang="en-US" altLang="en-CN" sz="1800" b="1">
                <a:latin typeface="Courier New" panose="02070309020205020404" pitchFamily="49" charset="0"/>
                <a:cs typeface="Courier New" panose="02070309020205020404" pitchFamily="49" charset="0"/>
              </a:rPr>
              <a:t>String</a:t>
            </a:r>
            <a:r>
              <a:rPr lang="en-US" altLang="en-CN" sz="1800">
                <a:ea typeface="Arial Unicode MS" panose="020B0604020202020204" pitchFamily="34" charset="-128"/>
                <a:cs typeface="Arial Unicode MS" panose="020B0604020202020204" pitchFamily="34" charset="-128"/>
              </a:rPr>
              <a:t> type and string-related operations;</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Array</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Implements the </a:t>
            </a:r>
            <a:r>
              <a:rPr lang="en-US" altLang="en-CN" sz="1800" b="1">
                <a:latin typeface="Courier New" panose="02070309020205020404" pitchFamily="49" charset="0"/>
                <a:cs typeface="Courier New" panose="02070309020205020404" pitchFamily="49" charset="0"/>
              </a:rPr>
              <a:t>Array</a:t>
            </a:r>
            <a:r>
              <a:rPr lang="en-US" altLang="en-CN" sz="1800">
                <a:ea typeface="Arial Unicode MS" panose="020B0604020202020204" pitchFamily="34" charset="-128"/>
                <a:cs typeface="Arial Unicode MS" panose="020B0604020202020204" pitchFamily="34" charset="-128"/>
              </a:rPr>
              <a:t> type and array-related operations</a:t>
            </a:r>
            <a:r>
              <a:rPr lang="en-US" altLang="en-CN" sz="1800">
                <a:solidFill>
                  <a:srgbClr val="000000"/>
                </a:solidFill>
                <a:ea typeface="Arial Unicode MS" panose="020B0604020202020204" pitchFamily="34" charset="-128"/>
                <a:cs typeface="Arial Unicode MS" panose="020B0604020202020204" pitchFamily="34" charset="-128"/>
              </a:rPr>
              <a:t>;</a:t>
            </a: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Output</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text output to the screen;</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Screen</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graphic output to the screen;</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Keyboard</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user input from the keyboard;</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Memory</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memory operations; </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Sys</a:t>
            </a:r>
            <a:r>
              <a:rPr lang="en-US" altLang="en-CN" sz="1800" b="1">
                <a:ea typeface="Arial Unicode MS" panose="020B0604020202020204" pitchFamily="34" charset="-128"/>
                <a:cs typeface="Arial Unicode MS" panose="020B0604020202020204" pitchFamily="34" charset="-128"/>
              </a:rPr>
              <a:t>:		</a:t>
            </a:r>
            <a:r>
              <a:rPr lang="en-US" altLang="en-CN" sz="1800">
                <a:solidFill>
                  <a:srgbClr val="000000"/>
                </a:solidFill>
                <a:ea typeface="Arial Unicode MS" panose="020B0604020202020204" pitchFamily="34" charset="-128"/>
                <a:cs typeface="Arial Unicode MS" panose="020B0604020202020204" pitchFamily="34" charset="-128"/>
              </a:rPr>
              <a:t>Provides some execution-related services.</a:t>
            </a:r>
          </a:p>
          <a:p>
            <a:endParaRPr lang="en-US" altLang="en-CN" sz="1800"/>
          </a:p>
        </p:txBody>
      </p:sp>
    </p:spTree>
    <p:extLst>
      <p:ext uri="{BB962C8B-B14F-4D97-AF65-F5344CB8AC3E}">
        <p14:creationId xmlns:p14="http://schemas.microsoft.com/office/powerpoint/2010/main" val="844849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7D6DAC4-BA98-834E-B80F-808DA0859614}"/>
              </a:ext>
            </a:extLst>
          </p:cNvPr>
          <p:cNvSpPr>
            <a:spLocks noGrp="1" noChangeArrowheads="1"/>
          </p:cNvSpPr>
          <p:nvPr>
            <p:ph type="title"/>
          </p:nvPr>
        </p:nvSpPr>
        <p:spPr/>
        <p:txBody>
          <a:bodyPr/>
          <a:lstStyle/>
          <a:p>
            <a:r>
              <a:rPr lang="en-US" altLang="en-CN"/>
              <a:t>Jack OS API</a:t>
            </a:r>
          </a:p>
        </p:txBody>
      </p:sp>
      <p:sp>
        <p:nvSpPr>
          <p:cNvPr id="769027" name="Text Box 3">
            <a:extLst>
              <a:ext uri="{FF2B5EF4-FFF2-40B4-BE49-F238E27FC236}">
                <a16:creationId xmlns:a16="http://schemas.microsoft.com/office/drawing/2014/main" id="{9733588C-F26C-BA49-BBBE-9B278344F749}"/>
              </a:ext>
            </a:extLst>
          </p:cNvPr>
          <p:cNvSpPr txBox="1">
            <a:spLocks noChangeArrowheads="1"/>
          </p:cNvSpPr>
          <p:nvPr/>
        </p:nvSpPr>
        <p:spPr bwMode="auto">
          <a:xfrm>
            <a:off x="1752600" y="685800"/>
            <a:ext cx="4572000" cy="26670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Math</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init()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abs</a:t>
            </a:r>
            <a:r>
              <a:rPr lang="en-US" altLang="en-CN" sz="1400" b="1">
                <a:solidFill>
                  <a:srgbClr val="000000"/>
                </a:solidFill>
                <a:latin typeface="Courier New" panose="02070309020205020404" pitchFamily="49" charset="0"/>
                <a:cs typeface="Courier New" panose="02070309020205020404" pitchFamily="49" charset="0"/>
              </a:rPr>
              <a:t>(int x)</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multiply</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divide</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min</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max</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sqrt</a:t>
            </a:r>
            <a:r>
              <a:rPr lang="en-US" altLang="en-CN" sz="1400" b="1">
                <a:solidFill>
                  <a:srgbClr val="000000"/>
                </a:solidFill>
                <a:latin typeface="Courier New" panose="02070309020205020404" pitchFamily="49" charset="0"/>
                <a:cs typeface="Courier New" panose="02070309020205020404" pitchFamily="49" charset="0"/>
              </a:rPr>
              <a:t>(int x)</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sp>
        <p:nvSpPr>
          <p:cNvPr id="769028" name="Text Box 4">
            <a:extLst>
              <a:ext uri="{FF2B5EF4-FFF2-40B4-BE49-F238E27FC236}">
                <a16:creationId xmlns:a16="http://schemas.microsoft.com/office/drawing/2014/main" id="{5C6D31E4-DC75-D447-9502-9F21296E55F2}"/>
              </a:ext>
            </a:extLst>
          </p:cNvPr>
          <p:cNvSpPr txBox="1">
            <a:spLocks noChangeArrowheads="1"/>
          </p:cNvSpPr>
          <p:nvPr/>
        </p:nvSpPr>
        <p:spPr bwMode="auto">
          <a:xfrm>
            <a:off x="2133600" y="1143000"/>
            <a:ext cx="4724400" cy="39624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String</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constructor String </a:t>
            </a:r>
            <a:r>
              <a:rPr lang="en-US" altLang="en-CN" sz="1400" b="1">
                <a:solidFill>
                  <a:srgbClr val="990000"/>
                </a:solidFill>
                <a:latin typeface="Courier New" panose="02070309020205020404" pitchFamily="49" charset="0"/>
                <a:cs typeface="Courier New" panose="02070309020205020404" pitchFamily="49" charset="0"/>
              </a:rPr>
              <a:t>new</a:t>
            </a:r>
            <a:r>
              <a:rPr lang="en-US" altLang="en-CN" sz="1400" b="1">
                <a:solidFill>
                  <a:srgbClr val="000000"/>
                </a:solidFill>
                <a:latin typeface="Courier New" panose="02070309020205020404" pitchFamily="49" charset="0"/>
                <a:cs typeface="Courier New" panose="02070309020205020404" pitchFamily="49" charset="0"/>
              </a:rPr>
              <a:t>(int maxLength)</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dispose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int    </a:t>
            </a:r>
            <a:r>
              <a:rPr lang="en-US" altLang="en-CN" sz="1400" b="1">
                <a:solidFill>
                  <a:srgbClr val="990000"/>
                </a:solidFill>
                <a:latin typeface="Courier New" panose="02070309020205020404" pitchFamily="49" charset="0"/>
                <a:cs typeface="Courier New" panose="02070309020205020404" pitchFamily="49" charset="0"/>
              </a:rPr>
              <a:t>length</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char   </a:t>
            </a:r>
            <a:r>
              <a:rPr lang="en-US" altLang="en-CN" sz="1400" b="1">
                <a:solidFill>
                  <a:srgbClr val="990000"/>
                </a:solidFill>
                <a:latin typeface="Courier New" panose="02070309020205020404" pitchFamily="49" charset="0"/>
                <a:cs typeface="Courier New" panose="02070309020205020404" pitchFamily="49" charset="0"/>
              </a:rPr>
              <a:t>charAt</a:t>
            </a:r>
            <a:r>
              <a:rPr lang="en-US" altLang="en-CN" sz="1400" b="1">
                <a:solidFill>
                  <a:srgbClr val="000000"/>
                </a:solidFill>
                <a:latin typeface="Courier New" panose="02070309020205020404" pitchFamily="49" charset="0"/>
                <a:cs typeface="Courier New" panose="02070309020205020404" pitchFamily="49" charset="0"/>
              </a:rPr>
              <a:t>(int j)</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setCharAt</a:t>
            </a:r>
            <a:r>
              <a:rPr lang="en-US" altLang="en-CN" sz="1400" b="1">
                <a:solidFill>
                  <a:srgbClr val="000000"/>
                </a:solidFill>
                <a:latin typeface="Courier New" panose="02070309020205020404" pitchFamily="49" charset="0"/>
                <a:cs typeface="Courier New" panose="02070309020205020404" pitchFamily="49" charset="0"/>
              </a:rPr>
              <a:t>(int j, char c)</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String </a:t>
            </a:r>
            <a:r>
              <a:rPr lang="en-US" altLang="en-CN" sz="1400" b="1">
                <a:solidFill>
                  <a:srgbClr val="990000"/>
                </a:solidFill>
                <a:latin typeface="Courier New" panose="02070309020205020404" pitchFamily="49" charset="0"/>
                <a:cs typeface="Courier New" panose="02070309020205020404" pitchFamily="49" charset="0"/>
              </a:rPr>
              <a:t>appendChar</a:t>
            </a:r>
            <a:r>
              <a:rPr lang="en-US" altLang="en-CN" sz="1400" b="1">
                <a:solidFill>
                  <a:srgbClr val="000000"/>
                </a:solidFill>
                <a:latin typeface="Courier New" panose="02070309020205020404" pitchFamily="49" charset="0"/>
                <a:cs typeface="Courier New" panose="02070309020205020404" pitchFamily="49" charset="0"/>
              </a:rPr>
              <a:t>(char c)</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eraseLastChar</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int    </a:t>
            </a:r>
            <a:r>
              <a:rPr lang="en-US" altLang="en-CN" sz="1400" b="1">
                <a:solidFill>
                  <a:srgbClr val="990000"/>
                </a:solidFill>
                <a:latin typeface="Courier New" panose="02070309020205020404" pitchFamily="49" charset="0"/>
                <a:cs typeface="Courier New" panose="02070309020205020404" pitchFamily="49" charset="0"/>
              </a:rPr>
              <a:t>intValue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setInt</a:t>
            </a:r>
            <a:r>
              <a:rPr lang="en-US" altLang="en-CN" sz="1400" b="1">
                <a:solidFill>
                  <a:srgbClr val="000000"/>
                </a:solidFill>
                <a:latin typeface="Courier New" panose="02070309020205020404" pitchFamily="49" charset="0"/>
                <a:cs typeface="Courier New" panose="02070309020205020404" pitchFamily="49" charset="0"/>
              </a:rPr>
              <a:t>(int j)</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backSpace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doubleQuote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newLine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
        <p:nvSpPr>
          <p:cNvPr id="769029" name="Text Box 5">
            <a:extLst>
              <a:ext uri="{FF2B5EF4-FFF2-40B4-BE49-F238E27FC236}">
                <a16:creationId xmlns:a16="http://schemas.microsoft.com/office/drawing/2014/main" id="{2790807F-5FD0-7B41-AF68-CF86438A15DC}"/>
              </a:ext>
            </a:extLst>
          </p:cNvPr>
          <p:cNvSpPr txBox="1">
            <a:spLocks noChangeArrowheads="1"/>
          </p:cNvSpPr>
          <p:nvPr/>
        </p:nvSpPr>
        <p:spPr bwMode="auto">
          <a:xfrm>
            <a:off x="2514600" y="1600200"/>
            <a:ext cx="4876800" cy="3657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Array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Array </a:t>
            </a:r>
            <a:r>
              <a:rPr lang="en-US" altLang="en-CN" sz="1400" b="1">
                <a:solidFill>
                  <a:srgbClr val="990000"/>
                </a:solidFill>
                <a:latin typeface="Courier New" panose="02070309020205020404" pitchFamily="49" charset="0"/>
                <a:cs typeface="Courier New" panose="02070309020205020404" pitchFamily="49" charset="0"/>
              </a:rPr>
              <a:t>new</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size) </a:t>
            </a:r>
            <a:endParaRPr lang="en-US" altLang="en-CN" sz="1400" b="1">
              <a:solidFill>
                <a:srgbClr val="000000"/>
              </a:solidFill>
              <a:latin typeface="Courier New" panose="02070309020205020404" pitchFamily="49" charset="0"/>
              <a:cs typeface="Courier New" panose="02070309020205020404" pitchFamily="49" charset="0"/>
            </a:endParaRP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method void </a:t>
            </a:r>
            <a:r>
              <a:rPr lang="en-US" altLang="en-CN" sz="1400" b="1">
                <a:solidFill>
                  <a:srgbClr val="990000"/>
                </a:solidFill>
                <a:latin typeface="Courier New" panose="02070309020205020404" pitchFamily="49" charset="0"/>
                <a:cs typeface="Courier New" panose="02070309020205020404" pitchFamily="49" charset="0"/>
              </a:rPr>
              <a:t>dispose</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
        <p:nvSpPr>
          <p:cNvPr id="769030" name="Text Box 6">
            <a:extLst>
              <a:ext uri="{FF2B5EF4-FFF2-40B4-BE49-F238E27FC236}">
                <a16:creationId xmlns:a16="http://schemas.microsoft.com/office/drawing/2014/main" id="{345FD250-B229-C14F-90AA-46454EE20119}"/>
              </a:ext>
            </a:extLst>
          </p:cNvPr>
          <p:cNvSpPr txBox="1">
            <a:spLocks noChangeArrowheads="1"/>
          </p:cNvSpPr>
          <p:nvPr/>
        </p:nvSpPr>
        <p:spPr bwMode="auto">
          <a:xfrm>
            <a:off x="2895600" y="2133600"/>
            <a:ext cx="5105400" cy="3352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Output</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moveCursor</a:t>
            </a:r>
            <a:r>
              <a:rPr lang="en-US" altLang="en-CN" sz="1400" b="1">
                <a:solidFill>
                  <a:srgbClr val="000000"/>
                </a:solidFill>
                <a:latin typeface="Courier New" panose="02070309020205020404" pitchFamily="49" charset="0"/>
                <a:cs typeface="Courier New" panose="02070309020205020404" pitchFamily="49" charset="0"/>
              </a:rPr>
              <a:t>(int i, int j)</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printChar</a:t>
            </a:r>
            <a:r>
              <a:rPr lang="en-US" altLang="en-CN" sz="1400" b="1">
                <a:solidFill>
                  <a:srgbClr val="000000"/>
                </a:solidFill>
                <a:latin typeface="Courier New" panose="02070309020205020404" pitchFamily="49" charset="0"/>
                <a:cs typeface="Courier New" panose="02070309020205020404" pitchFamily="49" charset="0"/>
              </a:rPr>
              <a:t>(char c)</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printString</a:t>
            </a:r>
            <a:r>
              <a:rPr lang="en-US" altLang="en-CN" sz="1400" b="1">
                <a:solidFill>
                  <a:srgbClr val="000000"/>
                </a:solidFill>
                <a:latin typeface="Courier New" panose="02070309020205020404" pitchFamily="49" charset="0"/>
                <a:cs typeface="Courier New" panose="02070309020205020404" pitchFamily="49" charset="0"/>
              </a:rPr>
              <a:t>(String s) </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printInt</a:t>
            </a:r>
            <a:r>
              <a:rPr lang="en-US" altLang="en-CN" sz="1400" b="1">
                <a:solidFill>
                  <a:srgbClr val="000000"/>
                </a:solidFill>
                <a:latin typeface="Courier New" panose="02070309020205020404" pitchFamily="49" charset="0"/>
                <a:cs typeface="Courier New" panose="02070309020205020404" pitchFamily="49" charset="0"/>
              </a:rPr>
              <a:t>(int i)</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println</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backSpace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sp>
        <p:nvSpPr>
          <p:cNvPr id="769031" name="Text Box 7">
            <a:extLst>
              <a:ext uri="{FF2B5EF4-FFF2-40B4-BE49-F238E27FC236}">
                <a16:creationId xmlns:a16="http://schemas.microsoft.com/office/drawing/2014/main" id="{8885B2AC-D37F-1141-8674-53D6C9682C7F}"/>
              </a:ext>
            </a:extLst>
          </p:cNvPr>
          <p:cNvSpPr txBox="1">
            <a:spLocks noChangeArrowheads="1"/>
          </p:cNvSpPr>
          <p:nvPr/>
        </p:nvSpPr>
        <p:spPr bwMode="auto">
          <a:xfrm>
            <a:off x="3352800" y="2590800"/>
            <a:ext cx="5715000" cy="31242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Screen</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clearScreen</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setColor</a:t>
            </a:r>
            <a:r>
              <a:rPr lang="en-US" altLang="en-CN" sz="1400" b="1">
                <a:solidFill>
                  <a:srgbClr val="000000"/>
                </a:solidFill>
                <a:latin typeface="Courier New" panose="02070309020205020404" pitchFamily="49" charset="0"/>
                <a:cs typeface="Courier New" panose="02070309020205020404" pitchFamily="49" charset="0"/>
              </a:rPr>
              <a:t>(boolean b)</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drawPixel</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drawLine</a:t>
            </a:r>
            <a:r>
              <a:rPr lang="en-US" altLang="en-CN" sz="1400" b="1">
                <a:solidFill>
                  <a:srgbClr val="000000"/>
                </a:solidFill>
                <a:latin typeface="Courier New" panose="02070309020205020404" pitchFamily="49" charset="0"/>
                <a:cs typeface="Courier New" panose="02070309020205020404" pitchFamily="49" charset="0"/>
              </a:rPr>
              <a:t>(int x1, int y1,</a:t>
            </a:r>
            <a:br>
              <a:rPr lang="en-US" altLang="en-CN" sz="1400" b="1">
                <a:solidFill>
                  <a:srgbClr val="000000"/>
                </a:solidFill>
                <a:latin typeface="Courier New" panose="02070309020205020404" pitchFamily="49" charset="0"/>
                <a:cs typeface="Courier New" panose="02070309020205020404" pitchFamily="49" charset="0"/>
              </a:rPr>
            </a:br>
            <a:r>
              <a:rPr lang="en-US" altLang="en-CN" sz="1400" b="1">
                <a:solidFill>
                  <a:srgbClr val="000000"/>
                </a:solidFill>
                <a:latin typeface="Courier New" panose="02070309020205020404" pitchFamily="49" charset="0"/>
                <a:cs typeface="Courier New" panose="02070309020205020404" pitchFamily="49" charset="0"/>
              </a:rPr>
              <a:t>                       int x2, int y2)</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drawRectangle</a:t>
            </a:r>
            <a:r>
              <a:rPr lang="en-US" altLang="en-CN" sz="1400" b="1">
                <a:solidFill>
                  <a:srgbClr val="000000"/>
                </a:solidFill>
                <a:latin typeface="Courier New" panose="02070309020205020404" pitchFamily="49" charset="0"/>
                <a:cs typeface="Courier New" panose="02070309020205020404" pitchFamily="49" charset="0"/>
              </a:rPr>
              <a:t>(int x1, int y1,</a:t>
            </a:r>
            <a:br>
              <a:rPr lang="en-US" altLang="en-CN" sz="1400" b="1">
                <a:solidFill>
                  <a:srgbClr val="000000"/>
                </a:solidFill>
                <a:latin typeface="Courier New" panose="02070309020205020404" pitchFamily="49" charset="0"/>
                <a:cs typeface="Courier New" panose="02070309020205020404" pitchFamily="49" charset="0"/>
              </a:rPr>
            </a:br>
            <a:r>
              <a:rPr lang="en-US" altLang="en-CN" sz="1400" b="1">
                <a:solidFill>
                  <a:srgbClr val="000000"/>
                </a:solidFill>
                <a:latin typeface="Courier New" panose="02070309020205020404" pitchFamily="49" charset="0"/>
                <a:cs typeface="Courier New" panose="02070309020205020404" pitchFamily="49" charset="0"/>
              </a:rPr>
              <a:t>                            int x2, int y2)</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drawCircle</a:t>
            </a:r>
            <a:r>
              <a:rPr lang="en-US" altLang="en-CN" sz="1400" b="1">
                <a:solidFill>
                  <a:srgbClr val="000000"/>
                </a:solidFill>
                <a:latin typeface="Courier New" panose="02070309020205020404" pitchFamily="49" charset="0"/>
                <a:cs typeface="Courier New" panose="02070309020205020404" pitchFamily="49" charset="0"/>
              </a:rPr>
              <a:t>(int x, int y, int r)</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
        <p:nvSpPr>
          <p:cNvPr id="769032" name="Text Box 8">
            <a:extLst>
              <a:ext uri="{FF2B5EF4-FFF2-40B4-BE49-F238E27FC236}">
                <a16:creationId xmlns:a16="http://schemas.microsoft.com/office/drawing/2014/main" id="{F58C9360-1259-E740-BF7B-4599DE1C25C4}"/>
              </a:ext>
            </a:extLst>
          </p:cNvPr>
          <p:cNvSpPr txBox="1">
            <a:spLocks noChangeArrowheads="1"/>
          </p:cNvSpPr>
          <p:nvPr/>
        </p:nvSpPr>
        <p:spPr bwMode="auto">
          <a:xfrm>
            <a:off x="3810000" y="3048000"/>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peek</a:t>
            </a:r>
            <a:r>
              <a:rPr lang="en-US" altLang="en-CN" sz="1400" b="1">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poke</a:t>
            </a:r>
            <a:r>
              <a:rPr lang="en-US" altLang="en-CN" sz="1400" b="1">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Array </a:t>
            </a:r>
            <a:r>
              <a:rPr lang="en-US" altLang="en-CN" sz="1400" b="1">
                <a:solidFill>
                  <a:srgbClr val="990000"/>
                </a:solidFill>
                <a:latin typeface="Courier New" panose="02070309020205020404" pitchFamily="49" charset="0"/>
                <a:cs typeface="Courier New" panose="02070309020205020404" pitchFamily="49" charset="0"/>
              </a:rPr>
              <a:t>alloc</a:t>
            </a:r>
            <a:r>
              <a:rPr lang="en-US" altLang="en-CN" sz="1400" b="1">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deAlloc</a:t>
            </a:r>
            <a:r>
              <a:rPr lang="en-US" altLang="en-CN" sz="1400" b="1">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sp>
        <p:nvSpPr>
          <p:cNvPr id="769033" name="Text Box 9">
            <a:extLst>
              <a:ext uri="{FF2B5EF4-FFF2-40B4-BE49-F238E27FC236}">
                <a16:creationId xmlns:a16="http://schemas.microsoft.com/office/drawing/2014/main" id="{7B7ADD4B-C778-C64C-9654-BF9A4ADD12C7}"/>
              </a:ext>
            </a:extLst>
          </p:cNvPr>
          <p:cNvSpPr txBox="1">
            <a:spLocks noChangeArrowheads="1"/>
          </p:cNvSpPr>
          <p:nvPr/>
        </p:nvSpPr>
        <p:spPr bwMode="auto">
          <a:xfrm>
            <a:off x="4191000" y="3581400"/>
            <a:ext cx="5715000" cy="2590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Keyboard</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keyPressed</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readChar</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String </a:t>
            </a:r>
            <a:r>
              <a:rPr lang="en-US" altLang="en-CN" sz="1400" b="1">
                <a:solidFill>
                  <a:srgbClr val="990000"/>
                </a:solidFill>
                <a:latin typeface="Courier New" panose="02070309020205020404" pitchFamily="49" charset="0"/>
                <a:cs typeface="Courier New" panose="02070309020205020404" pitchFamily="49" charset="0"/>
              </a:rPr>
              <a:t>readLine</a:t>
            </a:r>
            <a:r>
              <a:rPr lang="en-US" altLang="en-CN" sz="1400" b="1">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readInt</a:t>
            </a:r>
            <a:r>
              <a:rPr lang="en-US" altLang="en-CN" sz="1400" b="1">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
        <p:nvSpPr>
          <p:cNvPr id="769034" name="Text Box 10">
            <a:extLst>
              <a:ext uri="{FF2B5EF4-FFF2-40B4-BE49-F238E27FC236}">
                <a16:creationId xmlns:a16="http://schemas.microsoft.com/office/drawing/2014/main" id="{C735B2AB-AE44-D842-A755-706867D16DAD}"/>
              </a:ext>
            </a:extLst>
          </p:cNvPr>
          <p:cNvSpPr txBox="1">
            <a:spLocks noChangeArrowheads="1"/>
          </p:cNvSpPr>
          <p:nvPr/>
        </p:nvSpPr>
        <p:spPr bwMode="auto">
          <a:xfrm>
            <a:off x="4648200" y="4114800"/>
            <a:ext cx="5715000" cy="2209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Sys</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400" b="1">
                <a:solidFill>
                  <a:srgbClr val="990000"/>
                </a:solidFill>
                <a:latin typeface="Courier New" panose="02070309020205020404" pitchFamily="49" charset="0"/>
                <a:cs typeface="Courier New" panose="02070309020205020404" pitchFamily="49" charset="0"/>
              </a:rPr>
              <a:t>halt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400" b="1">
                <a:solidFill>
                  <a:srgbClr val="990000"/>
                </a:solidFill>
                <a:latin typeface="Courier New" panose="02070309020205020404" pitchFamily="49" charset="0"/>
                <a:cs typeface="Courier New" panose="02070309020205020404" pitchFamily="49" charset="0"/>
              </a:rPr>
              <a:t>error</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errorCode)</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400" b="1">
                <a:solidFill>
                  <a:srgbClr val="990000"/>
                </a:solidFill>
                <a:latin typeface="Courier New" panose="02070309020205020404" pitchFamily="49" charset="0"/>
                <a:cs typeface="Courier New" panose="02070309020205020404" pitchFamily="49" charset="0"/>
              </a:rPr>
              <a:t>wait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duration)</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417817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90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90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90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90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6903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6903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6903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69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027" grpId="0" animBg="1" autoUpdateAnimBg="0"/>
      <p:bldP spid="769028" grpId="0" animBg="1" autoUpdateAnimBg="0"/>
      <p:bldP spid="769029" grpId="0" animBg="1" autoUpdateAnimBg="0"/>
      <p:bldP spid="769030" grpId="0" animBg="1" autoUpdateAnimBg="0"/>
      <p:bldP spid="769031" grpId="0" animBg="1" autoUpdateAnimBg="0"/>
      <p:bldP spid="769032" grpId="0" animBg="1" autoUpdateAnimBg="0"/>
      <p:bldP spid="769033" grpId="0" animBg="1" autoUpdateAnimBg="0"/>
      <p:bldP spid="769034" grpId="0" animBg="1" autoUpdateAnimBg="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debarb">
  <a:themeElements>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fontScheme name="sidebarb">
      <a:majorFont>
        <a:latin typeface="Arial"/>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14949</TotalTime>
  <Words>4716</Words>
  <Application>Microsoft Macintosh PowerPoint</Application>
  <PresentationFormat>Widescreen</PresentationFormat>
  <Paragraphs>758</Paragraphs>
  <Slides>62</Slides>
  <Notes>61</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2</vt:i4>
      </vt:variant>
      <vt:variant>
        <vt:lpstr>Slide Titles</vt:lpstr>
      </vt:variant>
      <vt:variant>
        <vt:i4>62</vt:i4>
      </vt:variant>
    </vt:vector>
  </HeadingPairs>
  <TitlesOfParts>
    <vt:vector size="77" baseType="lpstr">
      <vt:lpstr>Arial Unicode MS</vt:lpstr>
      <vt:lpstr>Times New Roman (Hebrew)</vt:lpstr>
      <vt:lpstr>Weibei SC</vt:lpstr>
      <vt:lpstr>Arial</vt:lpstr>
      <vt:lpstr>Arial Black</vt:lpstr>
      <vt:lpstr>Calibri</vt:lpstr>
      <vt:lpstr>Comic Sans MS</vt:lpstr>
      <vt:lpstr>Courier New</vt:lpstr>
      <vt:lpstr>Times New Roman</vt:lpstr>
      <vt:lpstr>Wingdings</vt:lpstr>
      <vt:lpstr>3_Office Theme</vt:lpstr>
      <vt:lpstr>sidebarb</vt:lpstr>
      <vt:lpstr>Simple Light</vt:lpstr>
      <vt:lpstr>Visio.Drawing.6</vt:lpstr>
      <vt:lpstr>Clip</vt:lpstr>
      <vt:lpstr>Computational Thinking &amp; Systems Design  Lecture 12  Operating System:  from bare minimum to distributed systems</vt:lpstr>
      <vt:lpstr>Where we are at:</vt:lpstr>
      <vt:lpstr>No Royal Road to Geometry.          Euclid</vt:lpstr>
      <vt:lpstr>The Key Ideas in Shocken’s Lecture</vt:lpstr>
      <vt:lpstr>Jack revisited</vt:lpstr>
      <vt:lpstr>Jack revisited</vt:lpstr>
      <vt:lpstr>Typical OS functions</vt:lpstr>
      <vt:lpstr>The Jack OS</vt:lpstr>
      <vt:lpstr>Jack OS API</vt:lpstr>
      <vt:lpstr>A typical OS:</vt:lpstr>
      <vt:lpstr>Success Criteria</vt:lpstr>
      <vt:lpstr>Abstraction</vt:lpstr>
      <vt:lpstr>Soundness</vt:lpstr>
      <vt:lpstr>Efficiency</vt:lpstr>
      <vt:lpstr>A historic moment remembered</vt:lpstr>
      <vt:lpstr>Keyboard input (cont.)</vt:lpstr>
      <vt:lpstr>Jack OS recap</vt:lpstr>
      <vt:lpstr>Perspective</vt:lpstr>
      <vt:lpstr>PowerPoint Presentation</vt:lpstr>
      <vt:lpstr>Example I: multiplication</vt:lpstr>
      <vt:lpstr>Double Entry, Monks, Maths, and Magic</vt:lpstr>
      <vt:lpstr>Hamiltonian Mechanics make energy Accountable</vt:lpstr>
      <vt:lpstr>Hamilton did more work on the Accounting Equation</vt:lpstr>
      <vt:lpstr>Kan Extension and other ideas in Category Theory</vt:lpstr>
      <vt:lpstr>Kan Extension makes concepts Representable</vt:lpstr>
      <vt:lpstr>The ideas of Universality</vt:lpstr>
      <vt:lpstr>When explaining the idea of Universal Properties …</vt:lpstr>
      <vt:lpstr>Example I: multiplication explained in Category Theory</vt:lpstr>
      <vt:lpstr>Example II: square root</vt:lpstr>
      <vt:lpstr>Math operations (in the Jack OS)</vt:lpstr>
      <vt:lpstr>String processing (in the Jack OS)</vt:lpstr>
      <vt:lpstr>Single digit ASCII conversions</vt:lpstr>
      <vt:lpstr>PowerPoint Presentation</vt:lpstr>
      <vt:lpstr>Memory management (in the Jack OS)</vt:lpstr>
      <vt:lpstr>Memory management (naive)</vt:lpstr>
      <vt:lpstr>PowerPoint Presentation</vt:lpstr>
      <vt:lpstr>Peek and poke</vt:lpstr>
      <vt:lpstr>Graphics primitives (in the Jack OS)</vt:lpstr>
      <vt:lpstr>A History of Graphics Acceleration Hardware </vt:lpstr>
      <vt:lpstr>Memory-mapped screen</vt:lpstr>
      <vt:lpstr>Pixel drawing</vt:lpstr>
      <vt:lpstr>Image representation: bitmap versus vector graphics</vt:lpstr>
      <vt:lpstr>Vector graphics: basic operations</vt:lpstr>
      <vt:lpstr>How to draw a line?</vt:lpstr>
      <vt:lpstr>Line Drawing</vt:lpstr>
      <vt:lpstr>Line Drawing algorithm </vt:lpstr>
      <vt:lpstr>Line Drawing algorithm, optimized</vt:lpstr>
      <vt:lpstr>Circle drawing</vt:lpstr>
      <vt:lpstr>An anecdote about efficiency and design </vt:lpstr>
      <vt:lpstr>To sum up (vector graphics)…</vt:lpstr>
      <vt:lpstr>Character output primitives (in the Jack OS)</vt:lpstr>
      <vt:lpstr>Character output</vt:lpstr>
      <vt:lpstr>Font implementation (in the Jack OS)</vt:lpstr>
      <vt:lpstr>Keyboard primitives (in the Jack OS)</vt:lpstr>
      <vt:lpstr>Keyboard input</vt:lpstr>
      <vt:lpstr>Some Final notes</vt:lpstr>
      <vt:lpstr>Operating System as a Program that Runs Forever -- Lamport</vt:lpstr>
      <vt:lpstr>Operating System as a Program that Runs Forever -- Lamport</vt:lpstr>
      <vt:lpstr>A Lattice-based Framework to analyze code</vt:lpstr>
      <vt:lpstr>Accountants’ Value Proposition</vt:lpstr>
      <vt:lpstr>An Operating System based on Causal Structures of Events</vt:lpstr>
      <vt:lpstr>Computational Laws and Consciousness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1756</cp:revision>
  <dcterms:created xsi:type="dcterms:W3CDTF">2019-11-27T02:13:00Z</dcterms:created>
  <dcterms:modified xsi:type="dcterms:W3CDTF">2020-12-01T03:59:06Z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